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8" r:id="rId8"/>
    <p:sldId id="279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Santalla" initials="RS" lastIdx="1" clrIdx="0">
    <p:extLst>
      <p:ext uri="{19B8F6BF-5375-455C-9EA6-DF929625EA0E}">
        <p15:presenceInfo xmlns:p15="http://schemas.microsoft.com/office/powerpoint/2012/main" userId="S::rmsantalla@hhs.nl::145488bf-51fd-4369-86cc-54341b1d1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6767E-A3EA-0A07-A63E-E37C258C3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5D13D3-2DCC-7CCF-926A-8BF227473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A3BD4A-FAD3-CC49-FE20-A0BDCD33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FD0C-754C-49E3-96F2-B387B6133631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465D5-1026-1D14-57BF-BF9D3839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DD7277-C540-081B-6102-F1251ABF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430E-6FB5-45EB-8789-097110159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91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92F9C-6A56-AB68-CD7F-489C6339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C2FC8EF-2E78-AC60-D619-3CA8A227A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698900-E7DE-637B-B06A-7C022962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FD0C-754C-49E3-96F2-B387B6133631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411093-749A-AF4F-20B9-27D4661B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E31C62-2D1A-8B56-3804-C6A9773A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430E-6FB5-45EB-8789-097110159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76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BF0ED88-29F4-EC71-EBA1-4E66EB097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BF21C9-E997-7783-6194-238FA6D0B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936220-F4E4-99A5-C074-96CCA8795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FD0C-754C-49E3-96F2-B387B6133631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743A79-BAF7-1087-60B2-997A2DF4D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9B4D4E-988F-3501-4BA5-EFA0A230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430E-6FB5-45EB-8789-097110159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26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F1011-8394-6BBD-3A3B-3F162FE3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DC8FD6-60B0-9DA4-1229-27AC11B89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8450DA-D815-E330-8A2D-5E238D6E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FD0C-754C-49E3-96F2-B387B6133631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DCB300-1942-AFFA-9866-147A96A6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BA2755-BB89-1783-CFF2-48420456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430E-6FB5-45EB-8789-097110159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34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F39E5-F47D-4A11-8860-02EBFCD5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9C20C1-366C-E87C-CC5C-6AFFBE46D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D9473F-B2FB-3301-4E15-886430E7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FD0C-754C-49E3-96F2-B387B6133631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81606B-FFC6-648F-C67B-3824554C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B1E53E-96F0-B08C-F499-038CFCAD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430E-6FB5-45EB-8789-097110159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01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60A6F-3107-3E9C-2BC0-2EC3534F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81F2B4-F786-85DF-9A6A-4BC689972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931F6D-F42F-A807-C2FB-013F94CC8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42FDBC-3AF6-7669-2236-670CE8AF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FD0C-754C-49E3-96F2-B387B6133631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F5D94C-3014-D78D-1227-C55B61DE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078FCC-22AE-67D7-AF83-367E24B9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430E-6FB5-45EB-8789-097110159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86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1F493-2AEF-9C58-7D40-471FBA4E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235261-1BBF-D108-7E6B-871CDC875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2E2B23-8AED-A540-44C1-18D914A11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E945A0-9B54-3EFD-1B4D-609C708B5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AB4989D-6025-74C2-8663-4D2AD29DE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1EAB3C9-6EFC-F243-8947-13BE5FE8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FD0C-754C-49E3-96F2-B387B6133631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B853B16-0D1B-6C56-7BE4-EF490909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416F264-1941-8CC8-2D8C-9AC25AEE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430E-6FB5-45EB-8789-097110159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8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15119-1414-72D1-A867-5D494811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03D58FF-FD19-5B72-F961-88B5248E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FD0C-754C-49E3-96F2-B387B6133631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2C533E-C60E-23E9-7663-D817E80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7B2FBE-4ED8-EAEB-C9BA-AFF9D073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430E-6FB5-45EB-8789-097110159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30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5AC9243-8ED0-2BF1-0D4E-3AFBB2E8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FD0C-754C-49E3-96F2-B387B6133631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31CD54-CA86-D420-6ABA-F7B5ABF03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B13C47-D5E1-EA73-A04E-4F3C3139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430E-6FB5-45EB-8789-097110159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43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C905A-9F6E-9B2D-22A6-C2B129E3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C72259-8256-AE58-AC9C-320957261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0A3AB7-5A58-EE29-C23D-A89AF64AE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2E27A8-B3C4-140C-298C-B0C3A955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FD0C-754C-49E3-96F2-B387B6133631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E3E4EE-0DDC-3475-DB98-6C61E511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91C2CA-C686-2602-4917-0BE59349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430E-6FB5-45EB-8789-097110159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1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01ED8-BE9C-9E87-5951-1E429523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6A52638-E816-F05B-B599-D93F21391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4DA424-6E2C-153F-8F4B-F28A90ED1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0D7056-AE27-4DBA-A41C-292E6B74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FD0C-754C-49E3-96F2-B387B6133631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5EB154-9FBD-5FB9-3080-9AEB8253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4289D7-F901-2218-75C1-C9A89F98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430E-6FB5-45EB-8789-097110159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46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396ED42-732C-C1CF-B1FC-469D7A74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6571C5-09D6-15A9-C282-8EBED1D72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E702AF-7E33-C5B9-E99C-651E3029C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FD0C-754C-49E3-96F2-B387B6133631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E2E2A9-4978-7573-27C3-5C77403B4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91E5B2-F81A-9A85-F4B5-DB157CDCA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430E-6FB5-45EB-8789-097110159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55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.m.santalla@hhs.nl" TargetMode="External"/><Relationship Id="rId2" Type="http://schemas.openxmlformats.org/officeDocument/2006/relationships/hyperlink" Target="mailto:p.w.devos@hhs.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10 beste hotels in Den Haag (Prijzen vanaf € 65)">
            <a:extLst>
              <a:ext uri="{FF2B5EF4-FFF2-40B4-BE49-F238E27FC236}">
                <a16:creationId xmlns:a16="http://schemas.microsoft.com/office/drawing/2014/main" id="{C7B9D75C-A863-69D2-861F-482701FC3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12192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49861A0-1647-1313-93EE-C9A19626A791}"/>
              </a:ext>
            </a:extLst>
          </p:cNvPr>
          <p:cNvSpPr txBox="1"/>
          <p:nvPr/>
        </p:nvSpPr>
        <p:spPr>
          <a:xfrm>
            <a:off x="2416629" y="3175590"/>
            <a:ext cx="8108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chemeClr val="bg1"/>
                </a:solidFill>
                <a:latin typeface="Castellar" panose="020A0402060406010301" pitchFamily="18" charset="0"/>
              </a:rPr>
              <a:t>THUAS presents	</a:t>
            </a:r>
            <a:r>
              <a:rPr lang="nl-NL" b="1" dirty="0">
                <a:solidFill>
                  <a:schemeClr val="bg1"/>
                </a:solidFill>
                <a:latin typeface="Castellar" panose="020A0402060406010301" pitchFamily="18" charset="0"/>
              </a:rPr>
              <a:t>	</a:t>
            </a:r>
            <a:endParaRPr lang="nl-NL" sz="1400" b="1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1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FA2946A-ED77-8750-530A-C40EECAC07C9}"/>
              </a:ext>
            </a:extLst>
          </p:cNvPr>
          <p:cNvSpPr/>
          <p:nvPr/>
        </p:nvSpPr>
        <p:spPr>
          <a:xfrm>
            <a:off x="0" y="1455576"/>
            <a:ext cx="12192000" cy="404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1571091-7786-CAD2-E61D-4473DF1471F5}"/>
              </a:ext>
            </a:extLst>
          </p:cNvPr>
          <p:cNvSpPr txBox="1"/>
          <p:nvPr/>
        </p:nvSpPr>
        <p:spPr>
          <a:xfrm>
            <a:off x="130628" y="1688841"/>
            <a:ext cx="248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err="1">
                <a:latin typeface="Castellar" panose="020A0402060406010301" pitchFamily="18" charset="0"/>
              </a:rPr>
              <a:t>Task</a:t>
            </a:r>
            <a:r>
              <a:rPr lang="nl-NL" sz="4800" b="1" dirty="0">
                <a:latin typeface="Castellar" panose="020A0402060406010301" pitchFamily="18" charset="0"/>
              </a:rPr>
              <a:t> 3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5678712-0766-C807-3B3D-D1E22EE01117}"/>
              </a:ext>
            </a:extLst>
          </p:cNvPr>
          <p:cNvSpPr txBox="1"/>
          <p:nvPr/>
        </p:nvSpPr>
        <p:spPr>
          <a:xfrm>
            <a:off x="130628" y="2753103"/>
            <a:ext cx="5383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>
                <a:latin typeface="Castellar" panose="020A0402060406010301" pitchFamily="18" charset="0"/>
              </a:rPr>
              <a:t>Come</a:t>
            </a:r>
            <a:r>
              <a:rPr lang="nl-NL" b="1" dirty="0">
                <a:latin typeface="Castellar" panose="020A0402060406010301" pitchFamily="18" charset="0"/>
              </a:rPr>
              <a:t> up </a:t>
            </a:r>
            <a:r>
              <a:rPr lang="nl-NL" b="1" dirty="0" err="1">
                <a:latin typeface="Castellar" panose="020A0402060406010301" pitchFamily="18" charset="0"/>
              </a:rPr>
              <a:t>with</a:t>
            </a:r>
            <a:r>
              <a:rPr lang="nl-NL" b="1" dirty="0">
                <a:latin typeface="Castellar" panose="020A0402060406010301" pitchFamily="18" charset="0"/>
              </a:rPr>
              <a:t> a brand name </a:t>
            </a:r>
            <a:r>
              <a:rPr lang="nl-NL" b="1" dirty="0" err="1">
                <a:latin typeface="Castellar" panose="020A0402060406010301" pitchFamily="18" charset="0"/>
              </a:rPr>
              <a:t>and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catchy</a:t>
            </a:r>
            <a:r>
              <a:rPr lang="nl-NL" b="1" dirty="0">
                <a:latin typeface="Castellar" panose="020A0402060406010301" pitchFamily="18" charset="0"/>
              </a:rPr>
              <a:t> slogan </a:t>
            </a:r>
            <a:r>
              <a:rPr lang="nl-NL" b="1" dirty="0" err="1">
                <a:latin typeface="Castellar" panose="020A0402060406010301" pitchFamily="18" charset="0"/>
              </a:rPr>
              <a:t>to</a:t>
            </a:r>
            <a:r>
              <a:rPr lang="nl-NL" b="1" dirty="0">
                <a:latin typeface="Castellar" panose="020A0402060406010301" pitchFamily="18" charset="0"/>
              </a:rPr>
              <a:t> fit </a:t>
            </a:r>
            <a:r>
              <a:rPr lang="nl-NL" b="1" dirty="0" err="1">
                <a:latin typeface="Castellar" panose="020A0402060406010301" pitchFamily="18" charset="0"/>
              </a:rPr>
              <a:t>your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local</a:t>
            </a:r>
            <a:r>
              <a:rPr lang="nl-NL" b="1" dirty="0">
                <a:latin typeface="Castellar" panose="020A0402060406010301" pitchFamily="18" charset="0"/>
              </a:rPr>
              <a:t> market!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A673DA-82D1-174E-C499-91393E7F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637" y="1805411"/>
            <a:ext cx="4764055" cy="346109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AFE155F-076E-D60A-3048-BA42D12AF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3647"/>
            <a:ext cx="1176630" cy="173141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C8A9F3D-B21E-5BD7-7CE8-BD2D2E770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52" y="3773647"/>
            <a:ext cx="1176630" cy="17314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8BB4DE2-2713-4606-E5C9-F3B93D2F9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704" y="3785280"/>
            <a:ext cx="1176630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5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FA2946A-ED77-8750-530A-C40EECAC07C9}"/>
              </a:ext>
            </a:extLst>
          </p:cNvPr>
          <p:cNvSpPr/>
          <p:nvPr/>
        </p:nvSpPr>
        <p:spPr>
          <a:xfrm>
            <a:off x="0" y="1455576"/>
            <a:ext cx="12192000" cy="404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EDAC65E-2A15-AEFD-FD20-997C682FC8B6}"/>
              </a:ext>
            </a:extLst>
          </p:cNvPr>
          <p:cNvSpPr txBox="1"/>
          <p:nvPr/>
        </p:nvSpPr>
        <p:spPr>
          <a:xfrm>
            <a:off x="5840964" y="1895775"/>
            <a:ext cx="5915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astellar" panose="020A0402060406010301" pitchFamily="18" charset="0"/>
              </a:rPr>
              <a:t>The </a:t>
            </a:r>
            <a:r>
              <a:rPr lang="nl-NL" b="1" dirty="0" err="1">
                <a:latin typeface="Castellar" panose="020A0402060406010301" pitchFamily="18" charset="0"/>
              </a:rPr>
              <a:t>programme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includes</a:t>
            </a:r>
            <a:r>
              <a:rPr lang="nl-NL" b="1" dirty="0">
                <a:latin typeface="Castellar" panose="020A0402060406010301" pitchFamily="18" charset="0"/>
              </a:rPr>
              <a:t> a </a:t>
            </a:r>
            <a:r>
              <a:rPr lang="nl-NL" b="1" dirty="0" err="1">
                <a:latin typeface="Castellar" panose="020A0402060406010301" pitchFamily="18" charset="0"/>
              </a:rPr>
              <a:t>visit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to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the</a:t>
            </a:r>
            <a:r>
              <a:rPr lang="nl-NL" b="1" dirty="0">
                <a:latin typeface="Castellar" panose="020A0402060406010301" pitchFamily="18" charset="0"/>
              </a:rPr>
              <a:t> van kleef museum in </a:t>
            </a:r>
            <a:r>
              <a:rPr lang="nl-NL" b="1" dirty="0" err="1">
                <a:latin typeface="Castellar" panose="020A0402060406010301" pitchFamily="18" charset="0"/>
              </a:rPr>
              <a:t>the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hague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and</a:t>
            </a:r>
            <a:r>
              <a:rPr lang="nl-NL" b="1" dirty="0">
                <a:latin typeface="Castellar" panose="020A0402060406010301" pitchFamily="18" charset="0"/>
              </a:rPr>
              <a:t> a free spirits </a:t>
            </a:r>
            <a:r>
              <a:rPr lang="nl-NL" b="1" dirty="0" err="1">
                <a:latin typeface="Castellar" panose="020A0402060406010301" pitchFamily="18" charset="0"/>
              </a:rPr>
              <a:t>tasting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session</a:t>
            </a:r>
            <a:r>
              <a:rPr lang="nl-NL" b="1" dirty="0">
                <a:latin typeface="Castellar" panose="020A0402060406010301" pitchFamily="18" charset="0"/>
              </a:rPr>
              <a:t>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FBF3E4-345F-DE1A-E6BA-DF6B3F3D6A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55575"/>
            <a:ext cx="5557269" cy="404948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90F1162-0F7A-BE5D-9A90-E5A785C539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268" y="3536301"/>
            <a:ext cx="1969599" cy="1969599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BF1939F-B8A4-DDF2-0430-E3F919DAD58D}"/>
              </a:ext>
            </a:extLst>
          </p:cNvPr>
          <p:cNvCxnSpPr/>
          <p:nvPr/>
        </p:nvCxnSpPr>
        <p:spPr>
          <a:xfrm>
            <a:off x="5557273" y="1455575"/>
            <a:ext cx="0" cy="40494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C3729AA8-1AC9-2EB9-BE7F-36B542322F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866" y="3536301"/>
            <a:ext cx="3387107" cy="196875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8FE0F25-BF90-1763-339F-59D467900B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385" y="3536302"/>
            <a:ext cx="1575615" cy="1968756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8FCECBA-524A-9DBE-2D3D-3D4B1DC1AB34}"/>
              </a:ext>
            </a:extLst>
          </p:cNvPr>
          <p:cNvCxnSpPr/>
          <p:nvPr/>
        </p:nvCxnSpPr>
        <p:spPr>
          <a:xfrm>
            <a:off x="5557271" y="3536301"/>
            <a:ext cx="66347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592C80-141C-1353-13EC-DC130EC73F00}"/>
              </a:ext>
            </a:extLst>
          </p:cNvPr>
          <p:cNvCxnSpPr/>
          <p:nvPr/>
        </p:nvCxnSpPr>
        <p:spPr>
          <a:xfrm>
            <a:off x="7526866" y="3536301"/>
            <a:ext cx="0" cy="19687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C862A8A-902C-69D5-2722-6A4D5DA74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6385" y="3536298"/>
            <a:ext cx="54869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4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FA2946A-ED77-8750-530A-C40EECAC07C9}"/>
              </a:ext>
            </a:extLst>
          </p:cNvPr>
          <p:cNvSpPr/>
          <p:nvPr/>
        </p:nvSpPr>
        <p:spPr>
          <a:xfrm>
            <a:off x="0" y="1455576"/>
            <a:ext cx="12192000" cy="404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773AD6-6210-1D17-3279-321C6424C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55576"/>
            <a:ext cx="8525229" cy="4049484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298E045-0A19-5686-5FC1-9478537A31CF}"/>
              </a:ext>
            </a:extLst>
          </p:cNvPr>
          <p:cNvCxnSpPr/>
          <p:nvPr/>
        </p:nvCxnSpPr>
        <p:spPr>
          <a:xfrm>
            <a:off x="8525228" y="1455576"/>
            <a:ext cx="0" cy="40494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1BF28711-2CCE-7F3E-BD25-1BAA5263CFC1}"/>
              </a:ext>
            </a:extLst>
          </p:cNvPr>
          <p:cNvSpPr txBox="1"/>
          <p:nvPr/>
        </p:nvSpPr>
        <p:spPr>
          <a:xfrm>
            <a:off x="8800401" y="1679511"/>
            <a:ext cx="3116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Castellar" panose="020A0402060406010301" pitchFamily="18" charset="0"/>
              </a:rPr>
              <a:t>Schedule</a:t>
            </a:r>
            <a:r>
              <a:rPr lang="nl-NL" sz="2800" b="1" dirty="0"/>
              <a:t> </a:t>
            </a:r>
            <a:br>
              <a:rPr lang="nl-NL" b="1" dirty="0"/>
            </a:br>
            <a:r>
              <a:rPr lang="nl-NL" sz="1400" b="1" dirty="0">
                <a:latin typeface="Castellar" panose="020A0402060406010301" pitchFamily="18" charset="0"/>
              </a:rPr>
              <a:t>( </a:t>
            </a:r>
            <a:r>
              <a:rPr lang="nl-NL" sz="1400" b="1" dirty="0" err="1">
                <a:latin typeface="Castellar" panose="020A0402060406010301" pitchFamily="18" charset="0"/>
              </a:rPr>
              <a:t>provisional</a:t>
            </a:r>
            <a:r>
              <a:rPr lang="nl-NL" sz="1400" b="1" dirty="0">
                <a:latin typeface="Castellar" panose="020A0402060406010301" pitchFamily="18" charset="0"/>
              </a:rPr>
              <a:t> 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38946F-7063-4F46-8935-48337902C315}"/>
              </a:ext>
            </a:extLst>
          </p:cNvPr>
          <p:cNvSpPr txBox="1"/>
          <p:nvPr/>
        </p:nvSpPr>
        <p:spPr>
          <a:xfrm>
            <a:off x="8612154" y="2833987"/>
            <a:ext cx="330466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>
                <a:latin typeface="Castellar" panose="020A0402060406010301" pitchFamily="18" charset="0"/>
              </a:rPr>
              <a:t>Monday</a:t>
            </a:r>
            <a:r>
              <a:rPr lang="nl-NL" b="1" dirty="0">
                <a:latin typeface="Castellar" panose="020A0402060406010301" pitchFamily="18" charset="0"/>
              </a:rPr>
              <a:t> 10 April</a:t>
            </a:r>
          </a:p>
          <a:p>
            <a:pPr algn="ctr"/>
            <a:endParaRPr lang="nl-NL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 err="1">
                <a:latin typeface="Castellar" panose="020A0402060406010301" pitchFamily="18" charset="0"/>
              </a:rPr>
              <a:t>Afternoon</a:t>
            </a:r>
            <a:r>
              <a:rPr lang="nl-NL" sz="1400" b="1" dirty="0">
                <a:latin typeface="Castellar" panose="020A0402060406010301" pitchFamily="18" charset="0"/>
              </a:rPr>
              <a:t> </a:t>
            </a:r>
            <a:r>
              <a:rPr lang="nl-NL" sz="1400" b="1" dirty="0" err="1">
                <a:latin typeface="Castellar" panose="020A0402060406010301" pitchFamily="18" charset="0"/>
              </a:rPr>
              <a:t>arrival</a:t>
            </a:r>
            <a:br>
              <a:rPr lang="nl-NL" sz="1400" b="1" dirty="0">
                <a:latin typeface="Castellar" panose="020A0402060406010301" pitchFamily="18" charset="0"/>
              </a:rPr>
            </a:br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 err="1">
                <a:latin typeface="Castellar" panose="020A0402060406010301" pitchFamily="18" charset="0"/>
              </a:rPr>
              <a:t>dinner</a:t>
            </a:r>
            <a:r>
              <a:rPr lang="nl-NL" sz="1400" b="1" dirty="0">
                <a:latin typeface="Castellar" panose="020A0402060406010301" pitchFamily="18" charset="0"/>
              </a:rPr>
              <a:t> </a:t>
            </a:r>
            <a:r>
              <a:rPr lang="nl-NL" sz="1400" b="1" dirty="0" err="1">
                <a:latin typeface="Castellar" panose="020A0402060406010301" pitchFamily="18" charset="0"/>
              </a:rPr>
              <a:t>students</a:t>
            </a:r>
            <a:br>
              <a:rPr lang="nl-NL" sz="1400" b="1" dirty="0">
                <a:latin typeface="Castellar" panose="020A0402060406010301" pitchFamily="18" charset="0"/>
              </a:rPr>
            </a:br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 err="1">
                <a:latin typeface="Castellar" panose="020A0402060406010301" pitchFamily="18" charset="0"/>
              </a:rPr>
              <a:t>dinner</a:t>
            </a:r>
            <a:r>
              <a:rPr lang="nl-NL" sz="1400" b="1" dirty="0">
                <a:latin typeface="Castellar" panose="020A0402060406010301" pitchFamily="18" charset="0"/>
              </a:rPr>
              <a:t> </a:t>
            </a:r>
            <a:r>
              <a:rPr lang="nl-NL" sz="1400" b="1" dirty="0" err="1">
                <a:latin typeface="Castellar" panose="020A0402060406010301" pitchFamily="18" charset="0"/>
              </a:rPr>
              <a:t>visiting</a:t>
            </a:r>
            <a:r>
              <a:rPr lang="nl-NL" sz="1400" b="1" dirty="0">
                <a:latin typeface="Castellar" panose="020A0402060406010301" pitchFamily="18" charset="0"/>
              </a:rPr>
              <a:t> </a:t>
            </a:r>
            <a:r>
              <a:rPr lang="nl-NL" sz="1400" b="1" dirty="0" err="1">
                <a:latin typeface="Castellar" panose="020A0402060406010301" pitchFamily="18" charset="0"/>
              </a:rPr>
              <a:t>teachers</a:t>
            </a:r>
            <a:endParaRPr lang="nl-NL" sz="1400" b="1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FA2946A-ED77-8750-530A-C40EECAC07C9}"/>
              </a:ext>
            </a:extLst>
          </p:cNvPr>
          <p:cNvSpPr/>
          <p:nvPr/>
        </p:nvSpPr>
        <p:spPr>
          <a:xfrm>
            <a:off x="0" y="1455576"/>
            <a:ext cx="12192000" cy="404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773AD6-6210-1D17-3279-321C6424C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55576"/>
            <a:ext cx="8525229" cy="4049484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298E045-0A19-5686-5FC1-9478537A31CF}"/>
              </a:ext>
            </a:extLst>
          </p:cNvPr>
          <p:cNvCxnSpPr/>
          <p:nvPr/>
        </p:nvCxnSpPr>
        <p:spPr>
          <a:xfrm>
            <a:off x="8525228" y="1455576"/>
            <a:ext cx="0" cy="40494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1BF28711-2CCE-7F3E-BD25-1BAA5263CFC1}"/>
              </a:ext>
            </a:extLst>
          </p:cNvPr>
          <p:cNvSpPr txBox="1"/>
          <p:nvPr/>
        </p:nvSpPr>
        <p:spPr>
          <a:xfrm>
            <a:off x="8800401" y="1679511"/>
            <a:ext cx="3116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Castellar" panose="020A0402060406010301" pitchFamily="18" charset="0"/>
              </a:rPr>
              <a:t>Schedule</a:t>
            </a:r>
            <a:r>
              <a:rPr lang="nl-NL" sz="2800" b="1" dirty="0"/>
              <a:t> </a:t>
            </a:r>
            <a:br>
              <a:rPr lang="nl-NL" b="1" dirty="0"/>
            </a:br>
            <a:r>
              <a:rPr lang="nl-NL" sz="1400" b="1" dirty="0">
                <a:latin typeface="Castellar" panose="020A0402060406010301" pitchFamily="18" charset="0"/>
              </a:rPr>
              <a:t>( </a:t>
            </a:r>
            <a:r>
              <a:rPr lang="nl-NL" sz="1400" b="1" dirty="0" err="1">
                <a:latin typeface="Castellar" panose="020A0402060406010301" pitchFamily="18" charset="0"/>
              </a:rPr>
              <a:t>provisional</a:t>
            </a:r>
            <a:r>
              <a:rPr lang="nl-NL" sz="1400" b="1" dirty="0">
                <a:latin typeface="Castellar" panose="020A0402060406010301" pitchFamily="18" charset="0"/>
              </a:rPr>
              <a:t> 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38946F-7063-4F46-8935-48337902C315}"/>
              </a:ext>
            </a:extLst>
          </p:cNvPr>
          <p:cNvSpPr txBox="1"/>
          <p:nvPr/>
        </p:nvSpPr>
        <p:spPr>
          <a:xfrm>
            <a:off x="8612154" y="2833987"/>
            <a:ext cx="330466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>
                <a:latin typeface="Castellar" panose="020A0402060406010301" pitchFamily="18" charset="0"/>
              </a:rPr>
              <a:t>tuesday</a:t>
            </a:r>
            <a:r>
              <a:rPr lang="nl-NL" b="1" dirty="0">
                <a:latin typeface="Castellar" panose="020A0402060406010301" pitchFamily="18" charset="0"/>
              </a:rPr>
              <a:t> 11 April</a:t>
            </a:r>
          </a:p>
          <a:p>
            <a:pPr algn="ctr"/>
            <a:endParaRPr lang="nl-NL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 err="1">
                <a:latin typeface="Castellar" panose="020A0402060406010301" pitchFamily="18" charset="0"/>
              </a:rPr>
              <a:t>Welcome</a:t>
            </a:r>
            <a:r>
              <a:rPr lang="nl-NL" sz="1400" b="1" dirty="0">
                <a:latin typeface="Castellar" panose="020A0402060406010301" pitchFamily="18" charset="0"/>
              </a:rPr>
              <a:t> &amp; intro</a:t>
            </a:r>
            <a:br>
              <a:rPr lang="nl-NL" sz="1400" b="1" dirty="0">
                <a:latin typeface="Castellar" panose="020A0402060406010301" pitchFamily="18" charset="0"/>
              </a:rPr>
            </a:br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>
                <a:latin typeface="Castellar" panose="020A0402060406010301" pitchFamily="18" charset="0"/>
              </a:rPr>
              <a:t>Home </a:t>
            </a:r>
            <a:r>
              <a:rPr lang="nl-NL" sz="1400" b="1" dirty="0" err="1">
                <a:latin typeface="Castellar" panose="020A0402060406010301" pitchFamily="18" charset="0"/>
              </a:rPr>
              <a:t>assignment</a:t>
            </a:r>
            <a:r>
              <a:rPr lang="nl-NL" sz="1400" b="1" dirty="0">
                <a:latin typeface="Castellar" panose="020A0402060406010301" pitchFamily="18" charset="0"/>
              </a:rPr>
              <a:t> </a:t>
            </a:r>
            <a:r>
              <a:rPr lang="nl-NL" sz="1400" b="1" dirty="0" err="1">
                <a:latin typeface="Castellar" panose="020A0402060406010301" pitchFamily="18" charset="0"/>
              </a:rPr>
              <a:t>presentations</a:t>
            </a:r>
            <a:br>
              <a:rPr lang="nl-NL" sz="1400" b="1" dirty="0">
                <a:latin typeface="Castellar" panose="020A0402060406010301" pitchFamily="18" charset="0"/>
              </a:rPr>
            </a:br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>
                <a:latin typeface="Castellar" panose="020A0402060406010301" pitchFamily="18" charset="0"/>
              </a:rPr>
              <a:t>Company </a:t>
            </a:r>
            <a:r>
              <a:rPr lang="nl-NL" sz="1400" b="1" dirty="0" err="1">
                <a:latin typeface="Castellar" panose="020A0402060406010301" pitchFamily="18" charset="0"/>
              </a:rPr>
              <a:t>assignment</a:t>
            </a:r>
            <a:r>
              <a:rPr lang="nl-NL" sz="1400" b="1" dirty="0">
                <a:latin typeface="Castellar" panose="020A0402060406010301" pitchFamily="18" charset="0"/>
              </a:rPr>
              <a:t> briefing</a:t>
            </a:r>
          </a:p>
          <a:p>
            <a:pPr algn="ctr"/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>
                <a:latin typeface="Castellar" panose="020A0402060406010301" pitchFamily="18" charset="0"/>
              </a:rPr>
              <a:t>Branding workshop</a:t>
            </a:r>
          </a:p>
          <a:p>
            <a:pPr algn="ctr"/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endParaRPr lang="nl-NL" sz="1400" b="1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FA2946A-ED77-8750-530A-C40EECAC07C9}"/>
              </a:ext>
            </a:extLst>
          </p:cNvPr>
          <p:cNvSpPr/>
          <p:nvPr/>
        </p:nvSpPr>
        <p:spPr>
          <a:xfrm>
            <a:off x="0" y="1455576"/>
            <a:ext cx="12192000" cy="404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773AD6-6210-1D17-3279-321C6424C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55576"/>
            <a:ext cx="8525229" cy="4049484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298E045-0A19-5686-5FC1-9478537A31CF}"/>
              </a:ext>
            </a:extLst>
          </p:cNvPr>
          <p:cNvCxnSpPr/>
          <p:nvPr/>
        </p:nvCxnSpPr>
        <p:spPr>
          <a:xfrm>
            <a:off x="8525228" y="1455576"/>
            <a:ext cx="0" cy="40494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1BF28711-2CCE-7F3E-BD25-1BAA5263CFC1}"/>
              </a:ext>
            </a:extLst>
          </p:cNvPr>
          <p:cNvSpPr txBox="1"/>
          <p:nvPr/>
        </p:nvSpPr>
        <p:spPr>
          <a:xfrm>
            <a:off x="8800401" y="1679511"/>
            <a:ext cx="3116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Castellar" panose="020A0402060406010301" pitchFamily="18" charset="0"/>
              </a:rPr>
              <a:t>Schedule</a:t>
            </a:r>
            <a:r>
              <a:rPr lang="nl-NL" sz="2800" b="1" dirty="0"/>
              <a:t> </a:t>
            </a:r>
            <a:br>
              <a:rPr lang="nl-NL" b="1" dirty="0"/>
            </a:br>
            <a:r>
              <a:rPr lang="nl-NL" sz="1400" b="1" dirty="0">
                <a:latin typeface="Castellar" panose="020A0402060406010301" pitchFamily="18" charset="0"/>
              </a:rPr>
              <a:t>( </a:t>
            </a:r>
            <a:r>
              <a:rPr lang="nl-NL" sz="1400" b="1" dirty="0" err="1">
                <a:latin typeface="Castellar" panose="020A0402060406010301" pitchFamily="18" charset="0"/>
              </a:rPr>
              <a:t>provisional</a:t>
            </a:r>
            <a:r>
              <a:rPr lang="nl-NL" sz="1400" b="1" dirty="0">
                <a:latin typeface="Castellar" panose="020A0402060406010301" pitchFamily="18" charset="0"/>
              </a:rPr>
              <a:t> 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38946F-7063-4F46-8935-48337902C315}"/>
              </a:ext>
            </a:extLst>
          </p:cNvPr>
          <p:cNvSpPr txBox="1"/>
          <p:nvPr/>
        </p:nvSpPr>
        <p:spPr>
          <a:xfrm>
            <a:off x="8612154" y="2833987"/>
            <a:ext cx="3304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>
                <a:latin typeface="Castellar" panose="020A0402060406010301" pitchFamily="18" charset="0"/>
              </a:rPr>
              <a:t>wednesday</a:t>
            </a:r>
            <a:r>
              <a:rPr lang="nl-NL" b="1" dirty="0">
                <a:latin typeface="Castellar" panose="020A0402060406010301" pitchFamily="18" charset="0"/>
              </a:rPr>
              <a:t> 12 April</a:t>
            </a:r>
          </a:p>
          <a:p>
            <a:pPr algn="ctr"/>
            <a:endParaRPr lang="nl-NL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 err="1">
                <a:latin typeface="Castellar" panose="020A0402060406010301" pitchFamily="18" charset="0"/>
              </a:rPr>
              <a:t>Work</a:t>
            </a:r>
            <a:r>
              <a:rPr lang="nl-NL" sz="1400" b="1" dirty="0">
                <a:latin typeface="Castellar" panose="020A0402060406010301" pitchFamily="18" charset="0"/>
              </a:rPr>
              <a:t> on </a:t>
            </a:r>
            <a:r>
              <a:rPr lang="nl-NL" sz="1400" b="1" dirty="0" err="1">
                <a:latin typeface="Castellar" panose="020A0402060406010301" pitchFamily="18" charset="0"/>
              </a:rPr>
              <a:t>assignment</a:t>
            </a:r>
            <a:br>
              <a:rPr lang="nl-NL" sz="1400" b="1" dirty="0">
                <a:latin typeface="Castellar" panose="020A0402060406010301" pitchFamily="18" charset="0"/>
              </a:rPr>
            </a:br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 err="1">
                <a:latin typeface="Castellar" panose="020A0402060406010301" pitchFamily="18" charset="0"/>
              </a:rPr>
              <a:t>Potluck</a:t>
            </a:r>
            <a:r>
              <a:rPr lang="nl-NL" sz="1400" b="1" dirty="0">
                <a:latin typeface="Castellar" panose="020A0402060406010301" pitchFamily="18" charset="0"/>
              </a:rPr>
              <a:t> lunch</a:t>
            </a:r>
            <a:br>
              <a:rPr lang="nl-NL" sz="1400" b="1" dirty="0">
                <a:latin typeface="Castellar" panose="020A0402060406010301" pitchFamily="18" charset="0"/>
              </a:rPr>
            </a:br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 err="1">
                <a:latin typeface="Castellar" panose="020A0402060406010301" pitchFamily="18" charset="0"/>
              </a:rPr>
              <a:t>Scavenger</a:t>
            </a:r>
            <a:r>
              <a:rPr lang="nl-NL" sz="1400" b="1" dirty="0">
                <a:latin typeface="Castellar" panose="020A0402060406010301" pitchFamily="18" charset="0"/>
              </a:rPr>
              <a:t> </a:t>
            </a:r>
            <a:r>
              <a:rPr lang="nl-NL" sz="1400" b="1" dirty="0" err="1">
                <a:latin typeface="Castellar" panose="020A0402060406010301" pitchFamily="18" charset="0"/>
              </a:rPr>
              <a:t>hunt</a:t>
            </a:r>
            <a:br>
              <a:rPr lang="nl-NL" sz="1400" b="1" dirty="0">
                <a:latin typeface="Castellar" panose="020A0402060406010301" pitchFamily="18" charset="0"/>
              </a:rPr>
            </a:br>
            <a:r>
              <a:rPr lang="nl-NL" sz="1400" b="1" dirty="0" err="1">
                <a:latin typeface="Castellar" panose="020A0402060406010301" pitchFamily="18" charset="0"/>
              </a:rPr>
              <a:t>and</a:t>
            </a:r>
            <a:r>
              <a:rPr lang="nl-NL" sz="1400" b="1" dirty="0">
                <a:latin typeface="Castellar" panose="020A0402060406010301" pitchFamily="18" charset="0"/>
              </a:rPr>
              <a:t> drinks in </a:t>
            </a:r>
            <a:r>
              <a:rPr lang="nl-NL" sz="1400" b="1" dirty="0" err="1">
                <a:latin typeface="Castellar" panose="020A0402060406010301" pitchFamily="18" charset="0"/>
              </a:rPr>
              <a:t>the</a:t>
            </a:r>
            <a:r>
              <a:rPr lang="nl-NL" sz="1400" b="1" dirty="0">
                <a:latin typeface="Castellar" panose="020A0402060406010301" pitchFamily="18" charset="0"/>
              </a:rPr>
              <a:t> </a:t>
            </a:r>
            <a:r>
              <a:rPr lang="nl-NL" sz="1400" b="1" dirty="0" err="1">
                <a:latin typeface="Castellar" panose="020A0402060406010301" pitchFamily="18" charset="0"/>
              </a:rPr>
              <a:t>hague</a:t>
            </a:r>
            <a:endParaRPr lang="nl-NL" sz="1400" b="1" dirty="0">
              <a:latin typeface="Castellar" panose="020A0402060406010301" pitchFamily="18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0FB5FAA-CB3E-F6CA-609F-20C6C62AF6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443" y="2418175"/>
            <a:ext cx="2832090" cy="18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9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FA2946A-ED77-8750-530A-C40EECAC07C9}"/>
              </a:ext>
            </a:extLst>
          </p:cNvPr>
          <p:cNvSpPr/>
          <p:nvPr/>
        </p:nvSpPr>
        <p:spPr>
          <a:xfrm>
            <a:off x="0" y="1455576"/>
            <a:ext cx="12192000" cy="404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773AD6-6210-1D17-3279-321C6424C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55576"/>
            <a:ext cx="8525229" cy="4049484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298E045-0A19-5686-5FC1-9478537A31CF}"/>
              </a:ext>
            </a:extLst>
          </p:cNvPr>
          <p:cNvCxnSpPr/>
          <p:nvPr/>
        </p:nvCxnSpPr>
        <p:spPr>
          <a:xfrm>
            <a:off x="8525228" y="1455576"/>
            <a:ext cx="0" cy="40494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1BF28711-2CCE-7F3E-BD25-1BAA5263CFC1}"/>
              </a:ext>
            </a:extLst>
          </p:cNvPr>
          <p:cNvSpPr txBox="1"/>
          <p:nvPr/>
        </p:nvSpPr>
        <p:spPr>
          <a:xfrm>
            <a:off x="8800401" y="1679511"/>
            <a:ext cx="3116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Castellar" panose="020A0402060406010301" pitchFamily="18" charset="0"/>
              </a:rPr>
              <a:t>Schedule</a:t>
            </a:r>
            <a:r>
              <a:rPr lang="nl-NL" sz="2800" b="1" dirty="0"/>
              <a:t> </a:t>
            </a:r>
            <a:br>
              <a:rPr lang="nl-NL" b="1" dirty="0"/>
            </a:br>
            <a:r>
              <a:rPr lang="nl-NL" sz="1400" b="1" dirty="0">
                <a:latin typeface="Castellar" panose="020A0402060406010301" pitchFamily="18" charset="0"/>
              </a:rPr>
              <a:t>( </a:t>
            </a:r>
            <a:r>
              <a:rPr lang="nl-NL" sz="1400" b="1" dirty="0" err="1">
                <a:latin typeface="Castellar" panose="020A0402060406010301" pitchFamily="18" charset="0"/>
              </a:rPr>
              <a:t>provisional</a:t>
            </a:r>
            <a:r>
              <a:rPr lang="nl-NL" sz="1400" b="1" dirty="0">
                <a:latin typeface="Castellar" panose="020A0402060406010301" pitchFamily="18" charset="0"/>
              </a:rPr>
              <a:t> 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38946F-7063-4F46-8935-48337902C315}"/>
              </a:ext>
            </a:extLst>
          </p:cNvPr>
          <p:cNvSpPr txBox="1"/>
          <p:nvPr/>
        </p:nvSpPr>
        <p:spPr>
          <a:xfrm>
            <a:off x="8612154" y="2833987"/>
            <a:ext cx="33046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>
                <a:latin typeface="Castellar" panose="020A0402060406010301" pitchFamily="18" charset="0"/>
              </a:rPr>
              <a:t>thursday</a:t>
            </a:r>
            <a:r>
              <a:rPr lang="nl-NL" b="1" dirty="0">
                <a:latin typeface="Castellar" panose="020A0402060406010301" pitchFamily="18" charset="0"/>
              </a:rPr>
              <a:t> 13 April</a:t>
            </a:r>
          </a:p>
          <a:p>
            <a:pPr algn="ctr"/>
            <a:endParaRPr lang="nl-NL" b="1" dirty="0">
              <a:latin typeface="Castellar" panose="020A0402060406010301" pitchFamily="18" charset="0"/>
            </a:endParaRPr>
          </a:p>
          <a:p>
            <a:pPr algn="ctr"/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 err="1">
                <a:latin typeface="Castellar" panose="020A0402060406010301" pitchFamily="18" charset="0"/>
              </a:rPr>
              <a:t>Working</a:t>
            </a:r>
            <a:r>
              <a:rPr lang="nl-NL" sz="1400" b="1" dirty="0">
                <a:latin typeface="Castellar" panose="020A0402060406010301" pitchFamily="18" charset="0"/>
              </a:rPr>
              <a:t> on project</a:t>
            </a:r>
          </a:p>
          <a:p>
            <a:pPr algn="ctr"/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>
                <a:latin typeface="Castellar" panose="020A0402060406010301" pitchFamily="18" charset="0"/>
              </a:rPr>
              <a:t>Company </a:t>
            </a:r>
            <a:r>
              <a:rPr lang="nl-NL" sz="1400" b="1" dirty="0" err="1">
                <a:latin typeface="Castellar" panose="020A0402060406010301" pitchFamily="18" charset="0"/>
              </a:rPr>
              <a:t>visit</a:t>
            </a:r>
            <a:r>
              <a:rPr lang="nl-NL" sz="1400" b="1" dirty="0">
                <a:latin typeface="Castellar" panose="020A0402060406010301" pitchFamily="18" charset="0"/>
              </a:rPr>
              <a:t> &amp; </a:t>
            </a:r>
            <a:r>
              <a:rPr lang="nl-NL" sz="1400" b="1" dirty="0" err="1">
                <a:latin typeface="Castellar" panose="020A0402060406010301" pitchFamily="18" charset="0"/>
              </a:rPr>
              <a:t>tasting</a:t>
            </a:r>
            <a:r>
              <a:rPr lang="nl-NL" sz="1400" b="1" dirty="0">
                <a:latin typeface="Castellar" panose="020A0402060406010301" pitchFamily="18" charset="0"/>
              </a:rPr>
              <a:t> </a:t>
            </a:r>
            <a:r>
              <a:rPr lang="nl-NL" sz="1400" b="1" dirty="0" err="1">
                <a:latin typeface="Castellar" panose="020A0402060406010301" pitchFamily="18" charset="0"/>
              </a:rPr>
              <a:t>sessions</a:t>
            </a:r>
            <a:br>
              <a:rPr lang="nl-NL" sz="1400" b="1" dirty="0">
                <a:latin typeface="Castellar" panose="020A0402060406010301" pitchFamily="18" charset="0"/>
              </a:rPr>
            </a:br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>
                <a:latin typeface="Castellar" panose="020A0402060406010301" pitchFamily="18" charset="0"/>
              </a:rPr>
              <a:t>Gala </a:t>
            </a:r>
            <a:r>
              <a:rPr lang="nl-NL" sz="1400" b="1" dirty="0" err="1">
                <a:latin typeface="Castellar" panose="020A0402060406010301" pitchFamily="18" charset="0"/>
              </a:rPr>
              <a:t>dinner</a:t>
            </a:r>
            <a:r>
              <a:rPr lang="nl-NL" sz="1400" b="1" dirty="0">
                <a:latin typeface="Castellar" panose="020A0402060406010301" pitchFamily="18" charset="0"/>
              </a:rPr>
              <a:t> &amp; dance</a:t>
            </a:r>
          </a:p>
          <a:p>
            <a:pPr algn="ctr"/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br>
              <a:rPr lang="nl-NL" sz="1400" b="1" dirty="0">
                <a:latin typeface="Castellar" panose="020A0402060406010301" pitchFamily="18" charset="0"/>
              </a:rPr>
            </a:br>
            <a:endParaRPr lang="nl-NL" sz="1400" b="1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0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FA2946A-ED77-8750-530A-C40EECAC07C9}"/>
              </a:ext>
            </a:extLst>
          </p:cNvPr>
          <p:cNvSpPr/>
          <p:nvPr/>
        </p:nvSpPr>
        <p:spPr>
          <a:xfrm>
            <a:off x="0" y="1455576"/>
            <a:ext cx="12192000" cy="404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773AD6-6210-1D17-3279-321C6424C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55576"/>
            <a:ext cx="8525229" cy="4049484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298E045-0A19-5686-5FC1-9478537A31CF}"/>
              </a:ext>
            </a:extLst>
          </p:cNvPr>
          <p:cNvCxnSpPr/>
          <p:nvPr/>
        </p:nvCxnSpPr>
        <p:spPr>
          <a:xfrm>
            <a:off x="8525228" y="1455576"/>
            <a:ext cx="0" cy="40494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1BF28711-2CCE-7F3E-BD25-1BAA5263CFC1}"/>
              </a:ext>
            </a:extLst>
          </p:cNvPr>
          <p:cNvSpPr txBox="1"/>
          <p:nvPr/>
        </p:nvSpPr>
        <p:spPr>
          <a:xfrm>
            <a:off x="8800401" y="1679511"/>
            <a:ext cx="3116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Castellar" panose="020A0402060406010301" pitchFamily="18" charset="0"/>
              </a:rPr>
              <a:t>Schedule</a:t>
            </a:r>
            <a:r>
              <a:rPr lang="nl-NL" sz="2800" b="1" dirty="0"/>
              <a:t> </a:t>
            </a:r>
            <a:br>
              <a:rPr lang="nl-NL" b="1" dirty="0"/>
            </a:br>
            <a:r>
              <a:rPr lang="nl-NL" sz="1400" b="1" dirty="0">
                <a:latin typeface="Castellar" panose="020A0402060406010301" pitchFamily="18" charset="0"/>
              </a:rPr>
              <a:t>( </a:t>
            </a:r>
            <a:r>
              <a:rPr lang="nl-NL" sz="1400" b="1" dirty="0" err="1">
                <a:latin typeface="Castellar" panose="020A0402060406010301" pitchFamily="18" charset="0"/>
              </a:rPr>
              <a:t>provisional</a:t>
            </a:r>
            <a:r>
              <a:rPr lang="nl-NL" sz="1400" b="1" dirty="0">
                <a:latin typeface="Castellar" panose="020A0402060406010301" pitchFamily="18" charset="0"/>
              </a:rPr>
              <a:t> 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38946F-7063-4F46-8935-48337902C315}"/>
              </a:ext>
            </a:extLst>
          </p:cNvPr>
          <p:cNvSpPr txBox="1"/>
          <p:nvPr/>
        </p:nvSpPr>
        <p:spPr>
          <a:xfrm>
            <a:off x="8612154" y="2833987"/>
            <a:ext cx="330466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>
                <a:latin typeface="Castellar" panose="020A0402060406010301" pitchFamily="18" charset="0"/>
              </a:rPr>
              <a:t>friday</a:t>
            </a:r>
            <a:r>
              <a:rPr lang="nl-NL" b="1" dirty="0">
                <a:latin typeface="Castellar" panose="020A0402060406010301" pitchFamily="18" charset="0"/>
              </a:rPr>
              <a:t> 14 April</a:t>
            </a:r>
          </a:p>
          <a:p>
            <a:pPr algn="ctr"/>
            <a:endParaRPr lang="nl-NL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 err="1">
                <a:latin typeface="Castellar" panose="020A0402060406010301" pitchFamily="18" charset="0"/>
              </a:rPr>
              <a:t>Working</a:t>
            </a:r>
            <a:r>
              <a:rPr lang="nl-NL" sz="1400" b="1" dirty="0">
                <a:latin typeface="Castellar" panose="020A0402060406010301" pitchFamily="18" charset="0"/>
              </a:rPr>
              <a:t> on project</a:t>
            </a:r>
            <a:br>
              <a:rPr lang="nl-NL" sz="1400" b="1" dirty="0">
                <a:latin typeface="Castellar" panose="020A0402060406010301" pitchFamily="18" charset="0"/>
              </a:rPr>
            </a:br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 err="1">
                <a:latin typeface="Castellar" panose="020A0402060406010301" pitchFamily="18" charset="0"/>
              </a:rPr>
              <a:t>Final</a:t>
            </a:r>
            <a:r>
              <a:rPr lang="nl-NL" sz="1400" b="1" dirty="0">
                <a:latin typeface="Castellar" panose="020A0402060406010301" pitchFamily="18" charset="0"/>
              </a:rPr>
              <a:t> </a:t>
            </a:r>
            <a:r>
              <a:rPr lang="nl-NL" sz="1400" b="1" dirty="0" err="1">
                <a:latin typeface="Castellar" panose="020A0402060406010301" pitchFamily="18" charset="0"/>
              </a:rPr>
              <a:t>presentations</a:t>
            </a:r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>
                <a:latin typeface="Castellar" panose="020A0402060406010301" pitchFamily="18" charset="0"/>
              </a:rPr>
              <a:t>Award </a:t>
            </a:r>
            <a:r>
              <a:rPr lang="nl-NL" sz="1400" b="1" dirty="0" err="1">
                <a:latin typeface="Castellar" panose="020A0402060406010301" pitchFamily="18" charset="0"/>
              </a:rPr>
              <a:t>ceremoney</a:t>
            </a:r>
            <a:r>
              <a:rPr lang="nl-NL" sz="1400" b="1" dirty="0">
                <a:latin typeface="Castellar" panose="020A0402060406010301" pitchFamily="18" charset="0"/>
              </a:rPr>
              <a:t> &amp; </a:t>
            </a:r>
            <a:r>
              <a:rPr lang="nl-NL" sz="1400" b="1" dirty="0" err="1">
                <a:latin typeface="Castellar" panose="020A0402060406010301" pitchFamily="18" charset="0"/>
              </a:rPr>
              <a:t>goodbye</a:t>
            </a:r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r>
              <a:rPr lang="nl-NL" sz="1400" b="1" dirty="0" err="1">
                <a:latin typeface="Castellar" panose="020A0402060406010301" pitchFamily="18" charset="0"/>
              </a:rPr>
              <a:t>farewell</a:t>
            </a:r>
            <a:r>
              <a:rPr lang="nl-NL" sz="1400" b="1" dirty="0">
                <a:latin typeface="Castellar" panose="020A0402060406010301" pitchFamily="18" charset="0"/>
              </a:rPr>
              <a:t> drinks</a:t>
            </a:r>
          </a:p>
          <a:p>
            <a:pPr algn="ctr"/>
            <a:endParaRPr lang="nl-NL" sz="1400" b="1" dirty="0">
              <a:latin typeface="Castellar" panose="020A0402060406010301" pitchFamily="18" charset="0"/>
            </a:endParaRPr>
          </a:p>
          <a:p>
            <a:pPr algn="ctr"/>
            <a:br>
              <a:rPr lang="nl-NL" sz="1400" b="1" dirty="0">
                <a:latin typeface="Castellar" panose="020A0402060406010301" pitchFamily="18" charset="0"/>
              </a:rPr>
            </a:br>
            <a:endParaRPr lang="nl-NL" sz="1400" b="1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FA2946A-ED77-8750-530A-C40EECAC07C9}"/>
              </a:ext>
            </a:extLst>
          </p:cNvPr>
          <p:cNvSpPr/>
          <p:nvPr/>
        </p:nvSpPr>
        <p:spPr>
          <a:xfrm>
            <a:off x="0" y="1455576"/>
            <a:ext cx="12192000" cy="404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AAD41E1-33E7-68B0-B993-FD935CD7C2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5576"/>
            <a:ext cx="3418414" cy="207605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DAAC42B-8309-4B32-5933-CC01B874FF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31636"/>
            <a:ext cx="2908642" cy="199031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33A0753-78F9-650B-538E-EEC23B1124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642" y="1455576"/>
            <a:ext cx="3287447" cy="207605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1C56347-9AEF-8488-770F-C40B7CCD4B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641" y="3531633"/>
            <a:ext cx="2971222" cy="1990321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298E045-0A19-5686-5FC1-9478537A31CF}"/>
              </a:ext>
            </a:extLst>
          </p:cNvPr>
          <p:cNvCxnSpPr/>
          <p:nvPr/>
        </p:nvCxnSpPr>
        <p:spPr>
          <a:xfrm>
            <a:off x="2908642" y="1455575"/>
            <a:ext cx="0" cy="40494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1C453FB-4172-EDA2-61C6-C94D6E6B3D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055" y="3531630"/>
            <a:ext cx="3159482" cy="199032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B227C88-6992-402A-F095-1B9D891D55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725" y="1455573"/>
            <a:ext cx="24386" cy="406638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DCCB273-4E08-0D7C-0C1C-3A008695FB2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866" y="1455573"/>
            <a:ext cx="3208134" cy="207605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5D9EE73-6512-FB58-4852-A7324A50E2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041" y="3531631"/>
            <a:ext cx="3195941" cy="199032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206C1C5-4E7F-670A-E61C-CE021DC2D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3866" y="1430729"/>
            <a:ext cx="24386" cy="4066384"/>
          </a:xfrm>
          <a:prstGeom prst="rect">
            <a:avLst/>
          </a:prstGeom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4EB35B54-E024-C63E-A70D-EDA031FAEE75}"/>
              </a:ext>
            </a:extLst>
          </p:cNvPr>
          <p:cNvCxnSpPr/>
          <p:nvPr/>
        </p:nvCxnSpPr>
        <p:spPr>
          <a:xfrm>
            <a:off x="0" y="353163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BB44C893-C296-A3E8-13F0-05D88C61F4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9863" y="1455573"/>
            <a:ext cx="3123930" cy="20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14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FA2946A-ED77-8750-530A-C40EECAC07C9}"/>
              </a:ext>
            </a:extLst>
          </p:cNvPr>
          <p:cNvSpPr/>
          <p:nvPr/>
        </p:nvSpPr>
        <p:spPr>
          <a:xfrm>
            <a:off x="24386" y="1455574"/>
            <a:ext cx="12161394" cy="404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A133A7-150F-F006-08CC-56EEA9669E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5573"/>
            <a:ext cx="3116424" cy="205916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2CA7870-D633-3963-7056-DEE87C454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9866"/>
            <a:ext cx="3083354" cy="197519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E4DF31D-90DA-B846-CCBA-442AAAA37A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641" y="3548528"/>
            <a:ext cx="2971469" cy="197519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3B05F76-F5E5-9D6E-C18B-08D0CF174E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642" y="1453808"/>
            <a:ext cx="2973868" cy="2092955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298E045-0A19-5686-5FC1-9478537A31CF}"/>
              </a:ext>
            </a:extLst>
          </p:cNvPr>
          <p:cNvCxnSpPr/>
          <p:nvPr/>
        </p:nvCxnSpPr>
        <p:spPr>
          <a:xfrm>
            <a:off x="2908642" y="1455575"/>
            <a:ext cx="0" cy="40494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B227C88-6992-402A-F095-1B9D891D5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725" y="1455573"/>
            <a:ext cx="24386" cy="406638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206C1C5-4E7F-670A-E61C-CE021DC2D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3866" y="1430729"/>
            <a:ext cx="24386" cy="406638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ACF72C5-8549-D2BA-8D5B-C65CBE1448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252" y="3548508"/>
            <a:ext cx="3177529" cy="1956552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D64FFE2-8B7D-731C-DA05-0895BDAE9DB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859" y="1455572"/>
            <a:ext cx="3632582" cy="209293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9EEF5D6-5FF2-BF2D-E97C-6B3A55649B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918" y="1452042"/>
            <a:ext cx="3318967" cy="209295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8FDA5BE5-13C0-FC4D-0A4C-59CED511256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246" y="3546332"/>
            <a:ext cx="3104219" cy="1957392"/>
          </a:xfrm>
          <a:prstGeom prst="rect">
            <a:avLst/>
          </a:prstGeom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4EB35B54-E024-C63E-A70D-EDA031FAEE75}"/>
              </a:ext>
            </a:extLst>
          </p:cNvPr>
          <p:cNvCxnSpPr/>
          <p:nvPr/>
        </p:nvCxnSpPr>
        <p:spPr>
          <a:xfrm>
            <a:off x="0" y="353163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563DAF2D-6150-405F-7174-51008445A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577" y="1352941"/>
            <a:ext cx="24386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0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FA2946A-ED77-8750-530A-C40EECAC07C9}"/>
              </a:ext>
            </a:extLst>
          </p:cNvPr>
          <p:cNvSpPr/>
          <p:nvPr/>
        </p:nvSpPr>
        <p:spPr>
          <a:xfrm>
            <a:off x="24386" y="1472471"/>
            <a:ext cx="12161394" cy="404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B227C88-6992-402A-F095-1B9D891D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725" y="1455573"/>
            <a:ext cx="24386" cy="406638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C666741-5C16-B156-F774-3B1F533B54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472"/>
            <a:ext cx="5875321" cy="404948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4ECAC28-BB04-07EC-916A-3851DDDA11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917" y="1472469"/>
            <a:ext cx="6309552" cy="4049485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976674C-891C-581A-1777-C0DBA5E5CCCF}"/>
              </a:ext>
            </a:extLst>
          </p:cNvPr>
          <p:cNvCxnSpPr/>
          <p:nvPr/>
        </p:nvCxnSpPr>
        <p:spPr>
          <a:xfrm>
            <a:off x="5855725" y="1472469"/>
            <a:ext cx="19596" cy="40494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13036675-AC69-202E-285A-836892DAF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362" y="2844751"/>
            <a:ext cx="35147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6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94A6F3C-A1EC-EF5E-773B-859BD586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972"/>
            <a:ext cx="12190142" cy="405943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8DC2668-5180-9319-E79F-5213BDB28A1D}"/>
              </a:ext>
            </a:extLst>
          </p:cNvPr>
          <p:cNvSpPr txBox="1"/>
          <p:nvPr/>
        </p:nvSpPr>
        <p:spPr>
          <a:xfrm>
            <a:off x="1998932" y="2493821"/>
            <a:ext cx="81922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solidFill>
                  <a:schemeClr val="bg1"/>
                </a:solidFill>
                <a:latin typeface="Castellar" panose="020A0402060406010301" pitchFamily="18" charset="0"/>
              </a:rPr>
              <a:t>International Marketing Week </a:t>
            </a:r>
            <a:r>
              <a:rPr lang="nl-NL" sz="3600" dirty="0">
                <a:solidFill>
                  <a:schemeClr val="bg1"/>
                </a:solidFill>
                <a:latin typeface="Castellar" panose="020A0402060406010301" pitchFamily="18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54805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FA2946A-ED77-8750-530A-C40EECAC07C9}"/>
              </a:ext>
            </a:extLst>
          </p:cNvPr>
          <p:cNvSpPr/>
          <p:nvPr/>
        </p:nvSpPr>
        <p:spPr>
          <a:xfrm>
            <a:off x="24386" y="1472471"/>
            <a:ext cx="12161394" cy="404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B227C88-6992-402A-F095-1B9D891D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725" y="1455573"/>
            <a:ext cx="24386" cy="406638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D2352D6-F74C-A3F6-58FD-D2723FCD7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5" y="1472469"/>
            <a:ext cx="5855725" cy="404948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E2FCE32-A290-C2B0-2619-2791280A9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10" y="1472469"/>
            <a:ext cx="6311889" cy="40839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A4AA8A3-97B5-7199-E648-32F03A94A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665" y="271462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2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FA2946A-ED77-8750-530A-C40EECAC07C9}"/>
              </a:ext>
            </a:extLst>
          </p:cNvPr>
          <p:cNvSpPr/>
          <p:nvPr/>
        </p:nvSpPr>
        <p:spPr>
          <a:xfrm>
            <a:off x="0" y="1489369"/>
            <a:ext cx="12192000" cy="404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B227C88-6992-402A-F095-1B9D891D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725" y="1455573"/>
            <a:ext cx="24386" cy="406638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BFAED4D-A168-BC66-B6F8-E7C9AFC2B855}"/>
              </a:ext>
            </a:extLst>
          </p:cNvPr>
          <p:cNvSpPr txBox="1"/>
          <p:nvPr/>
        </p:nvSpPr>
        <p:spPr>
          <a:xfrm>
            <a:off x="223935" y="1744824"/>
            <a:ext cx="4898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latin typeface="Castellar" panose="020A0402060406010301" pitchFamily="18" charset="0"/>
              </a:rPr>
              <a:t>Students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will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work</a:t>
            </a:r>
            <a:r>
              <a:rPr lang="nl-NL" sz="1600" b="1" dirty="0">
                <a:latin typeface="Castellar" panose="020A0402060406010301" pitchFamily="18" charset="0"/>
              </a:rPr>
              <a:t> in small </a:t>
            </a:r>
            <a:r>
              <a:rPr lang="nl-NL" sz="1600" b="1" dirty="0" err="1">
                <a:latin typeface="Castellar" panose="020A0402060406010301" pitchFamily="18" charset="0"/>
              </a:rPr>
              <a:t>international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groups</a:t>
            </a:r>
            <a:r>
              <a:rPr lang="nl-NL" sz="1600" b="1" dirty="0">
                <a:latin typeface="Castellar" panose="020A0402060406010301" pitchFamily="18" charset="0"/>
              </a:rPr>
              <a:t> on a marketing </a:t>
            </a:r>
            <a:r>
              <a:rPr lang="nl-NL" sz="1600" b="1" dirty="0" err="1">
                <a:latin typeface="Castellar" panose="020A0402060406010301" pitchFamily="18" charset="0"/>
              </a:rPr>
              <a:t>assignment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for</a:t>
            </a:r>
            <a:r>
              <a:rPr lang="nl-NL" sz="1600" b="1" dirty="0">
                <a:latin typeface="Castellar" panose="020A0402060406010301" pitchFamily="18" charset="0"/>
              </a:rPr>
              <a:t> a </a:t>
            </a:r>
            <a:r>
              <a:rPr lang="nl-NL" sz="1600" b="1" dirty="0" err="1">
                <a:latin typeface="Castellar" panose="020A0402060406010301" pitchFamily="18" charset="0"/>
              </a:rPr>
              <a:t>specific</a:t>
            </a:r>
            <a:r>
              <a:rPr lang="nl-NL" sz="1600" b="1" dirty="0">
                <a:latin typeface="Castellar" panose="020A0402060406010301" pitchFamily="18" charset="0"/>
              </a:rPr>
              <a:t> market </a:t>
            </a:r>
            <a:r>
              <a:rPr lang="nl-NL" sz="1600" b="1" dirty="0" err="1">
                <a:latin typeface="Castellar" panose="020A0402060406010301" pitchFamily="18" charset="0"/>
              </a:rPr>
              <a:t>assigned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to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them</a:t>
            </a:r>
            <a:endParaRPr lang="nl-NL" sz="1600" b="1" dirty="0">
              <a:latin typeface="Castellar" panose="020A0402060406010301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35F543A-F129-D63F-87E2-F294C89AE6DF}"/>
              </a:ext>
            </a:extLst>
          </p:cNvPr>
          <p:cNvSpPr txBox="1"/>
          <p:nvPr/>
        </p:nvSpPr>
        <p:spPr>
          <a:xfrm>
            <a:off x="223935" y="3013501"/>
            <a:ext cx="4898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latin typeface="Castellar" panose="020A0402060406010301" pitchFamily="18" charset="0"/>
              </a:rPr>
              <a:t>Senior </a:t>
            </a:r>
            <a:r>
              <a:rPr lang="nl-NL" sz="1600" b="1" dirty="0" err="1">
                <a:latin typeface="Castellar" panose="020A0402060406010301" pitchFamily="18" charset="0"/>
              </a:rPr>
              <a:t>students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from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the</a:t>
            </a:r>
            <a:r>
              <a:rPr lang="nl-NL" sz="1600" b="1" dirty="0">
                <a:latin typeface="Castellar" panose="020A0402060406010301" pitchFamily="18" charset="0"/>
              </a:rPr>
              <a:t> THUAS marketing </a:t>
            </a:r>
            <a:r>
              <a:rPr lang="nl-NL" sz="1600" b="1" dirty="0" err="1">
                <a:latin typeface="Castellar" panose="020A0402060406010301" pitchFamily="18" charset="0"/>
              </a:rPr>
              <a:t>programme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will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accompany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them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throughout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the</a:t>
            </a:r>
            <a:r>
              <a:rPr lang="nl-NL" sz="1600" b="1" dirty="0">
                <a:latin typeface="Castellar" panose="020A0402060406010301" pitchFamily="18" charset="0"/>
              </a:rPr>
              <a:t> week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0C4E661-80E4-8AE3-300A-E3067FC07658}"/>
              </a:ext>
            </a:extLst>
          </p:cNvPr>
          <p:cNvSpPr txBox="1"/>
          <p:nvPr/>
        </p:nvSpPr>
        <p:spPr>
          <a:xfrm>
            <a:off x="223935" y="4282178"/>
            <a:ext cx="5057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latin typeface="Castellar" panose="020A0402060406010301" pitchFamily="18" charset="0"/>
              </a:rPr>
              <a:t>Teacher support </a:t>
            </a:r>
            <a:r>
              <a:rPr lang="nl-NL" sz="1600" b="1" dirty="0" err="1">
                <a:latin typeface="Castellar" panose="020A0402060406010301" pitchFamily="18" charset="0"/>
              </a:rPr>
              <a:t>and</a:t>
            </a:r>
            <a:r>
              <a:rPr lang="nl-NL" sz="1600" b="1" dirty="0">
                <a:latin typeface="Castellar" panose="020A0402060406010301" pitchFamily="18" charset="0"/>
              </a:rPr>
              <a:t> school </a:t>
            </a:r>
            <a:r>
              <a:rPr lang="nl-NL" sz="1600" b="1" dirty="0" err="1">
                <a:latin typeface="Castellar" panose="020A0402060406010301" pitchFamily="18" charset="0"/>
              </a:rPr>
              <a:t>facilities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will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be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available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during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the</a:t>
            </a:r>
            <a:r>
              <a:rPr lang="nl-NL" sz="1600" b="1" dirty="0">
                <a:latin typeface="Castellar" panose="020A0402060406010301" pitchFamily="18" charset="0"/>
              </a:rPr>
              <a:t> project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13902AB-6841-72AC-A45E-5AA6F455DF82}"/>
              </a:ext>
            </a:extLst>
          </p:cNvPr>
          <p:cNvSpPr txBox="1"/>
          <p:nvPr/>
        </p:nvSpPr>
        <p:spPr>
          <a:xfrm>
            <a:off x="6792701" y="1744823"/>
            <a:ext cx="4486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latin typeface="Castellar" panose="020A0402060406010301" pitchFamily="18" charset="0"/>
              </a:rPr>
              <a:t>Students</a:t>
            </a:r>
            <a:r>
              <a:rPr lang="nl-NL" sz="1600" b="1" dirty="0">
                <a:latin typeface="Castellar" panose="020A0402060406010301" pitchFamily="18" charset="0"/>
              </a:rPr>
              <a:t> register via </a:t>
            </a:r>
            <a:r>
              <a:rPr lang="nl-NL" sz="1600" b="1" dirty="0" err="1">
                <a:latin typeface="Castellar" panose="020A0402060406010301" pitchFamily="18" charset="0"/>
              </a:rPr>
              <a:t>the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registration</a:t>
            </a:r>
            <a:r>
              <a:rPr lang="nl-NL" sz="1600" b="1" dirty="0">
                <a:latin typeface="Castellar" panose="020A0402060406010301" pitchFamily="18" charset="0"/>
              </a:rPr>
              <a:t> form ( </a:t>
            </a:r>
            <a:r>
              <a:rPr lang="nl-NL" sz="1600" b="1" dirty="0" err="1">
                <a:latin typeface="Castellar" panose="020A0402060406010301" pitchFamily="18" charset="0"/>
              </a:rPr>
              <a:t>to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be</a:t>
            </a:r>
            <a:r>
              <a:rPr lang="nl-NL" sz="1600" b="1" dirty="0">
                <a:latin typeface="Castellar" panose="020A0402060406010301" pitchFamily="18" charset="0"/>
              </a:rPr>
              <a:t> sent </a:t>
            </a:r>
            <a:r>
              <a:rPr lang="nl-NL" sz="1600" b="1" dirty="0" err="1">
                <a:latin typeface="Castellar" panose="020A0402060406010301" pitchFamily="18" charset="0"/>
              </a:rPr>
              <a:t>to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you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shortly</a:t>
            </a:r>
            <a:r>
              <a:rPr lang="nl-NL" sz="1600" b="1" dirty="0">
                <a:latin typeface="Castellar" panose="020A0402060406010301" pitchFamily="18" charset="0"/>
              </a:rPr>
              <a:t> 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814F78C-0B1F-44ED-3559-1F99781B47F7}"/>
              </a:ext>
            </a:extLst>
          </p:cNvPr>
          <p:cNvSpPr txBox="1"/>
          <p:nvPr/>
        </p:nvSpPr>
        <p:spPr>
          <a:xfrm>
            <a:off x="6775467" y="2849648"/>
            <a:ext cx="4486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latin typeface="Castellar" panose="020A0402060406010301" pitchFamily="18" charset="0"/>
              </a:rPr>
              <a:t>Visiting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teachers</a:t>
            </a:r>
            <a:r>
              <a:rPr lang="nl-NL" sz="1600" b="1" dirty="0">
                <a:latin typeface="Castellar" panose="020A0402060406010301" pitchFamily="18" charset="0"/>
              </a:rPr>
              <a:t> are </a:t>
            </a:r>
            <a:r>
              <a:rPr lang="nl-NL" sz="1600" b="1" dirty="0" err="1">
                <a:latin typeface="Castellar" panose="020A0402060406010301" pitchFamily="18" charset="0"/>
              </a:rPr>
              <a:t>welcome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to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join</a:t>
            </a:r>
            <a:r>
              <a:rPr lang="nl-NL" sz="1600" b="1" dirty="0">
                <a:latin typeface="Castellar" panose="020A0402060406010301" pitchFamily="18" charset="0"/>
              </a:rPr>
              <a:t> ( we have a separate </a:t>
            </a:r>
            <a:r>
              <a:rPr lang="nl-NL" sz="1600" b="1" dirty="0" err="1">
                <a:latin typeface="Castellar" panose="020A0402060406010301" pitchFamily="18" charset="0"/>
              </a:rPr>
              <a:t>registration</a:t>
            </a:r>
            <a:r>
              <a:rPr lang="nl-NL" sz="1600" b="1" dirty="0">
                <a:latin typeface="Castellar" panose="020A0402060406010301" pitchFamily="18" charset="0"/>
              </a:rPr>
              <a:t> form </a:t>
            </a:r>
            <a:r>
              <a:rPr lang="nl-NL" sz="1600" b="1" dirty="0" err="1">
                <a:latin typeface="Castellar" panose="020A0402060406010301" pitchFamily="18" charset="0"/>
              </a:rPr>
              <a:t>for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them</a:t>
            </a:r>
            <a:r>
              <a:rPr lang="nl-NL" sz="1600" b="1" dirty="0">
                <a:latin typeface="Castellar" panose="020A0402060406010301" pitchFamily="18" charset="0"/>
              </a:rPr>
              <a:t> )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110AC3A-4A96-30A5-B1DC-32786374A608}"/>
              </a:ext>
            </a:extLst>
          </p:cNvPr>
          <p:cNvSpPr txBox="1"/>
          <p:nvPr/>
        </p:nvSpPr>
        <p:spPr>
          <a:xfrm>
            <a:off x="6768315" y="4001045"/>
            <a:ext cx="519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latin typeface="Castellar" panose="020A0402060406010301" pitchFamily="18" charset="0"/>
              </a:rPr>
              <a:t>Application deadline: 15 </a:t>
            </a:r>
            <a:r>
              <a:rPr lang="nl-NL" sz="1600" b="1" dirty="0" err="1">
                <a:latin typeface="Castellar" panose="020A0402060406010301" pitchFamily="18" charset="0"/>
              </a:rPr>
              <a:t>January</a:t>
            </a:r>
            <a:r>
              <a:rPr lang="nl-NL" sz="1600" b="1" dirty="0">
                <a:latin typeface="Castellar" panose="020A0402060406010301" pitchFamily="18" charset="0"/>
              </a:rPr>
              <a:t> 2023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AC256D1-E2B2-69A5-026B-788BD0DD486D}"/>
              </a:ext>
            </a:extLst>
          </p:cNvPr>
          <p:cNvSpPr txBox="1"/>
          <p:nvPr/>
        </p:nvSpPr>
        <p:spPr>
          <a:xfrm>
            <a:off x="6792701" y="4632981"/>
            <a:ext cx="476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latin typeface="Castellar" panose="020A0402060406010301" pitchFamily="18" charset="0"/>
              </a:rPr>
              <a:t>5 spots per partner </a:t>
            </a:r>
            <a:r>
              <a:rPr lang="nl-NL" sz="1600" b="1" dirty="0" err="1">
                <a:latin typeface="Castellar" panose="020A0402060406010301" pitchFamily="18" charset="0"/>
              </a:rPr>
              <a:t>available</a:t>
            </a:r>
            <a:r>
              <a:rPr lang="nl-NL" sz="1600" b="1" dirty="0">
                <a:latin typeface="Castellar" panose="020A0402060406010301" pitchFamily="18" charset="0"/>
              </a:rPr>
              <a:t>, contact </a:t>
            </a:r>
            <a:r>
              <a:rPr lang="nl-NL" sz="1600" b="1" dirty="0" err="1">
                <a:latin typeface="Castellar" panose="020A0402060406010301" pitchFamily="18" charset="0"/>
              </a:rPr>
              <a:t>us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if</a:t>
            </a:r>
            <a:r>
              <a:rPr lang="nl-NL" sz="1600" b="1" dirty="0">
                <a:latin typeface="Castellar" panose="020A0402060406010301" pitchFamily="18" charset="0"/>
              </a:rPr>
              <a:t> more </a:t>
            </a:r>
            <a:r>
              <a:rPr lang="nl-NL" sz="1600" b="1" dirty="0" err="1">
                <a:latin typeface="Castellar" panose="020A0402060406010301" pitchFamily="18" charset="0"/>
              </a:rPr>
              <a:t>needed</a:t>
            </a:r>
            <a:endParaRPr lang="nl-NL" sz="1600" b="1" dirty="0">
              <a:latin typeface="Castellar" panose="020A0402060406010301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47CAF4-2E95-6C2C-DC28-2A0C9FD43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519" y="1836909"/>
            <a:ext cx="2305181" cy="34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AB4F052-955E-377B-18AD-A6CC78037747}"/>
              </a:ext>
            </a:extLst>
          </p:cNvPr>
          <p:cNvSpPr/>
          <p:nvPr/>
        </p:nvSpPr>
        <p:spPr>
          <a:xfrm>
            <a:off x="0" y="1380928"/>
            <a:ext cx="12192000" cy="40961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18BF843-EF50-514C-22ED-627AD20AD159}"/>
              </a:ext>
            </a:extLst>
          </p:cNvPr>
          <p:cNvSpPr txBox="1"/>
          <p:nvPr/>
        </p:nvSpPr>
        <p:spPr>
          <a:xfrm>
            <a:off x="438539" y="1707502"/>
            <a:ext cx="5019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>
                <a:latin typeface="Castellar" panose="020A0402060406010301" pitchFamily="18" charset="0"/>
              </a:rPr>
              <a:t>Organising</a:t>
            </a:r>
            <a:r>
              <a:rPr lang="nl-NL" sz="2000" b="1" dirty="0">
                <a:latin typeface="Castellar" panose="020A0402060406010301" pitchFamily="18" charset="0"/>
              </a:rPr>
              <a:t> </a:t>
            </a:r>
            <a:r>
              <a:rPr lang="nl-NL" sz="2000" b="1" dirty="0" err="1">
                <a:latin typeface="Castellar" panose="020A0402060406010301" pitchFamily="18" charset="0"/>
              </a:rPr>
              <a:t>committee</a:t>
            </a:r>
            <a:endParaRPr lang="nl-NL" sz="2000" b="1" dirty="0">
              <a:latin typeface="Castellar" panose="020A0402060406010301" pitchFamily="18" charset="0"/>
            </a:endParaRPr>
          </a:p>
          <a:p>
            <a:endParaRPr lang="nl-NL" dirty="0"/>
          </a:p>
          <a:p>
            <a:r>
              <a:rPr lang="nl-NL" sz="1600" b="1" dirty="0">
                <a:latin typeface="Castellar" panose="020A0402060406010301" pitchFamily="18" charset="0"/>
              </a:rPr>
              <a:t>Pieter de Vos</a:t>
            </a:r>
          </a:p>
          <a:p>
            <a:r>
              <a:rPr lang="nl-NL" dirty="0">
                <a:hlinkClick r:id="rId2"/>
              </a:rPr>
              <a:t>p.w.devos@hhs.nl</a:t>
            </a:r>
            <a:endParaRPr lang="nl-NL" dirty="0"/>
          </a:p>
          <a:p>
            <a:endParaRPr lang="nl-NL" dirty="0"/>
          </a:p>
          <a:p>
            <a:r>
              <a:rPr lang="nl-NL" sz="1600" b="1" dirty="0">
                <a:latin typeface="Castellar" panose="020A0402060406010301" pitchFamily="18" charset="0"/>
              </a:rPr>
              <a:t>Richard Santalla</a:t>
            </a:r>
          </a:p>
          <a:p>
            <a:r>
              <a:rPr lang="nl-NL" dirty="0">
                <a:hlinkClick r:id="rId3"/>
              </a:rPr>
              <a:t>r.m.santalla@hhs.nl</a:t>
            </a:r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3657EF-98C0-D04E-F917-6066FDB664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04" y="3935962"/>
            <a:ext cx="1320379" cy="13203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84C2327-95D7-08ED-12FA-9F543A2C10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941" y="1637778"/>
            <a:ext cx="5373655" cy="35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99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AB4F052-955E-377B-18AD-A6CC78037747}"/>
              </a:ext>
            </a:extLst>
          </p:cNvPr>
          <p:cNvSpPr/>
          <p:nvPr/>
        </p:nvSpPr>
        <p:spPr>
          <a:xfrm>
            <a:off x="0" y="1380928"/>
            <a:ext cx="12192000" cy="40961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2369B4A-002D-B2A1-E05C-7C635F8091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6"/>
          <a:stretch/>
        </p:blipFill>
        <p:spPr>
          <a:xfrm>
            <a:off x="-1800808" y="256592"/>
            <a:ext cx="15019134" cy="6344816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C4FA2A0B-A51B-3FED-1521-D6C95FCB6CBE}"/>
              </a:ext>
            </a:extLst>
          </p:cNvPr>
          <p:cNvSpPr/>
          <p:nvPr/>
        </p:nvSpPr>
        <p:spPr>
          <a:xfrm>
            <a:off x="0" y="1"/>
            <a:ext cx="12269755" cy="13809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592046-7F4D-F309-E8A8-7805BE8ABF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45345"/>
            <a:ext cx="12192000" cy="151265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9317FFD-38EF-E1B6-9927-D87732BB18DD}"/>
              </a:ext>
            </a:extLst>
          </p:cNvPr>
          <p:cNvSpPr txBox="1"/>
          <p:nvPr/>
        </p:nvSpPr>
        <p:spPr>
          <a:xfrm>
            <a:off x="2679440" y="1443239"/>
            <a:ext cx="7595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dirty="0" err="1">
                <a:solidFill>
                  <a:schemeClr val="bg1"/>
                </a:solidFill>
                <a:latin typeface="Castellar" panose="020A0402060406010301" pitchFamily="18" charset="0"/>
              </a:rPr>
              <a:t>questions</a:t>
            </a:r>
            <a:r>
              <a:rPr lang="nl-NL" sz="7200" b="1" dirty="0">
                <a:solidFill>
                  <a:schemeClr val="bg1"/>
                </a:solidFill>
                <a:latin typeface="Castellar" panose="020A0402060406010301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7730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AB4F052-955E-377B-18AD-A6CC78037747}"/>
              </a:ext>
            </a:extLst>
          </p:cNvPr>
          <p:cNvSpPr/>
          <p:nvPr/>
        </p:nvSpPr>
        <p:spPr>
          <a:xfrm>
            <a:off x="3502" y="1397027"/>
            <a:ext cx="12192000" cy="40961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3B8239E-E2E9-D053-530B-24DCCB51DE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682" y="1378307"/>
            <a:ext cx="1660849" cy="18925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E694DB9-6601-5766-9FE6-EC845B176F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532" y="1380928"/>
            <a:ext cx="1660849" cy="18899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3C433D3-6994-C634-3A86-49A12005F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381" y="1378307"/>
            <a:ext cx="1660849" cy="188992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2DC2ACE-5025-50CB-853E-36FDEFD6E3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842" y="1364834"/>
            <a:ext cx="1660849" cy="188992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151A075-77CC-DC5D-2E2C-3F5416E4FA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691" y="1364834"/>
            <a:ext cx="1660850" cy="188992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DF4F9FF-73E0-44E2-9272-0D3DF72BBA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541" y="1364834"/>
            <a:ext cx="1764973" cy="188992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A3128A6-995F-F857-E331-8D20C64AF1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657"/>
          <a:stretch/>
        </p:blipFill>
        <p:spPr>
          <a:xfrm>
            <a:off x="11054241" y="1380928"/>
            <a:ext cx="1137759" cy="188992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823C212-6B41-5042-1130-599C8881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1870"/>
            <a:ext cx="1271681" cy="188992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54A60D0-C95D-AEF3-9506-E504A604B5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68231"/>
            <a:ext cx="1660849" cy="188992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E92BCB9-BA87-0B5C-9E36-E270CCCF97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849" y="3268231"/>
            <a:ext cx="1660849" cy="188992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F80DD32-8BAF-3163-9B64-D65067A50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946" y="3268231"/>
            <a:ext cx="1664352" cy="188992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0239C8E-5213-D39A-EF38-553256BFBC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2547" y="3281704"/>
            <a:ext cx="1664352" cy="1889924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3E10480-9538-FF33-65C6-896DDD022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2877" y="3268231"/>
            <a:ext cx="1664352" cy="188992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EAE6E487-0A1A-B9C3-8A97-BD4D98CCD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478" y="3268231"/>
            <a:ext cx="1664352" cy="188992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08C8EF1-7363-002E-5772-3600888D3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4057" y="3268231"/>
            <a:ext cx="1664352" cy="188992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4B63D514-EF8B-26EB-A068-0AFDCB38B6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6658" y="3281704"/>
            <a:ext cx="608844" cy="188992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B090F1DB-719A-DE66-6C17-75619820CF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82" y="5142056"/>
            <a:ext cx="1664352" cy="38046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B7B28D2C-2D9C-C8BC-D557-3A9519D12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0849" y="5121917"/>
            <a:ext cx="1664352" cy="37798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5F33D18-C68D-4FE7-CB2E-FA37C464E7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4692" y="5133292"/>
            <a:ext cx="1664352" cy="37798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21497458-FC8A-CA67-619A-50F3196CE9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5682" y="5155067"/>
            <a:ext cx="1664352" cy="37798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4C5D2707-7006-98B0-71D5-FC0E0D8E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3452" y="5165383"/>
            <a:ext cx="1664352" cy="377985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EF622F70-9EE0-1834-5AB5-E82A06E491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8256" y="5165383"/>
            <a:ext cx="1664352" cy="377985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187AA548-24D9-A442-F163-108C880304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8888" y="5165382"/>
            <a:ext cx="1664352" cy="377985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8742485E-6BA8-DE22-518F-128B0AFC360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0847" y="5160716"/>
            <a:ext cx="621932" cy="361800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F453D832-A2D4-7E35-B26F-75A4F7D4AF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2" y="1324948"/>
            <a:ext cx="12203383" cy="42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9746E222-DAD4-04CA-1EFC-91FF3A1CAC78}"/>
              </a:ext>
            </a:extLst>
          </p:cNvPr>
          <p:cNvSpPr/>
          <p:nvPr/>
        </p:nvSpPr>
        <p:spPr>
          <a:xfrm>
            <a:off x="9013373" y="1290635"/>
            <a:ext cx="3178627" cy="44169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30FF037-EFFC-DEAC-72E0-E0E5F6D575A1}"/>
              </a:ext>
            </a:extLst>
          </p:cNvPr>
          <p:cNvSpPr/>
          <p:nvPr/>
        </p:nvSpPr>
        <p:spPr>
          <a:xfrm>
            <a:off x="0" y="1290635"/>
            <a:ext cx="2630455" cy="44169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465ECC-AEC8-874E-26FF-91461DDB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0456" y="1290634"/>
            <a:ext cx="6382916" cy="441697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774C5E-0D21-9323-AA8E-16892B3806E7}"/>
              </a:ext>
            </a:extLst>
          </p:cNvPr>
          <p:cNvSpPr txBox="1"/>
          <p:nvPr/>
        </p:nvSpPr>
        <p:spPr>
          <a:xfrm>
            <a:off x="121298" y="1363595"/>
            <a:ext cx="197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latin typeface="Castellar" panose="020A0402060406010301" pitchFamily="18" charset="0"/>
              </a:rPr>
              <a:t>11-14 April 2023</a:t>
            </a:r>
          </a:p>
          <a:p>
            <a:r>
              <a:rPr lang="nl-NL" sz="1200" b="1" dirty="0">
                <a:latin typeface="Castellar" panose="020A0402060406010301" pitchFamily="18" charset="0"/>
              </a:rPr>
              <a:t>( </a:t>
            </a:r>
            <a:r>
              <a:rPr lang="nl-NL" sz="1200" b="1" dirty="0" err="1">
                <a:latin typeface="Castellar" panose="020A0402060406010301" pitchFamily="18" charset="0"/>
              </a:rPr>
              <a:t>Tuesday</a:t>
            </a:r>
            <a:r>
              <a:rPr lang="nl-NL" sz="1200" b="1" dirty="0">
                <a:latin typeface="Castellar" panose="020A0402060406010301" pitchFamily="18" charset="0"/>
              </a:rPr>
              <a:t>  -Friday 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168E1FD-3D48-7C4B-BA5C-78FB897382A6}"/>
              </a:ext>
            </a:extLst>
          </p:cNvPr>
          <p:cNvSpPr txBox="1"/>
          <p:nvPr/>
        </p:nvSpPr>
        <p:spPr>
          <a:xfrm>
            <a:off x="121297" y="2220686"/>
            <a:ext cx="2332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latin typeface="Castellar" panose="020A0402060406010301" pitchFamily="18" charset="0"/>
              </a:rPr>
              <a:t>Arrival</a:t>
            </a:r>
            <a:r>
              <a:rPr lang="nl-NL" sz="1600" b="1" dirty="0">
                <a:latin typeface="Castellar" panose="020A0402060406010301" pitchFamily="18" charset="0"/>
              </a:rPr>
              <a:t> on </a:t>
            </a:r>
            <a:r>
              <a:rPr lang="nl-NL" sz="1600" b="1" dirty="0" err="1">
                <a:latin typeface="Castellar" panose="020A0402060406010301" pitchFamily="18" charset="0"/>
              </a:rPr>
              <a:t>Monday</a:t>
            </a:r>
            <a:r>
              <a:rPr lang="nl-NL" sz="1600" b="1" dirty="0">
                <a:latin typeface="Castellar" panose="020A0402060406010301" pitchFamily="18" charset="0"/>
              </a:rPr>
              <a:t> 10 April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7DA955C-92A3-9C4D-20B2-031A977CBC2D}"/>
              </a:ext>
            </a:extLst>
          </p:cNvPr>
          <p:cNvSpPr txBox="1"/>
          <p:nvPr/>
        </p:nvSpPr>
        <p:spPr>
          <a:xfrm>
            <a:off x="121297" y="3139332"/>
            <a:ext cx="213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latin typeface="Castellar" panose="020A0402060406010301" pitchFamily="18" charset="0"/>
              </a:rPr>
              <a:t>2nd &amp; 3rd </a:t>
            </a:r>
            <a:r>
              <a:rPr lang="nl-NL" sz="1600" b="1" dirty="0" err="1">
                <a:latin typeface="Castellar" panose="020A0402060406010301" pitchFamily="18" charset="0"/>
              </a:rPr>
              <a:t>year</a:t>
            </a:r>
            <a:r>
              <a:rPr lang="nl-NL" sz="1600" b="1" dirty="0">
                <a:latin typeface="Castellar" panose="020A0402060406010301" pitchFamily="18" charset="0"/>
              </a:rPr>
              <a:t> marketing </a:t>
            </a:r>
            <a:r>
              <a:rPr lang="nl-NL" sz="1600" b="1" dirty="0" err="1">
                <a:latin typeface="Castellar" panose="020A0402060406010301" pitchFamily="18" charset="0"/>
              </a:rPr>
              <a:t>students</a:t>
            </a:r>
            <a:endParaRPr lang="nl-NL" sz="1600" b="1" dirty="0">
              <a:latin typeface="Castellar" panose="020A0402060406010301" pitchFamily="18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BCA006B-6CD6-B529-150E-2AAE60C03786}"/>
              </a:ext>
            </a:extLst>
          </p:cNvPr>
          <p:cNvSpPr txBox="1"/>
          <p:nvPr/>
        </p:nvSpPr>
        <p:spPr>
          <a:xfrm>
            <a:off x="121297" y="4304200"/>
            <a:ext cx="213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latin typeface="Castellar" panose="020A0402060406010301" pitchFamily="18" charset="0"/>
              </a:rPr>
              <a:t>Exporting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your</a:t>
            </a:r>
            <a:r>
              <a:rPr lang="nl-NL" sz="1600" b="1" dirty="0">
                <a:latin typeface="Castellar" panose="020A0402060406010301" pitchFamily="18" charset="0"/>
              </a:rPr>
              <a:t> brand </a:t>
            </a:r>
            <a:r>
              <a:rPr lang="nl-NL" sz="1600" b="1" dirty="0" err="1">
                <a:latin typeface="Castellar" panose="020A0402060406010301" pitchFamily="18" charset="0"/>
              </a:rPr>
              <a:t>abroad</a:t>
            </a:r>
            <a:endParaRPr lang="nl-NL" sz="1600" b="1" dirty="0">
              <a:latin typeface="Castellar" panose="020A0402060406010301" pitchFamily="18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4C8DAFC-C734-347A-CECD-5ED28A1E7FAE}"/>
              </a:ext>
            </a:extLst>
          </p:cNvPr>
          <p:cNvSpPr txBox="1"/>
          <p:nvPr/>
        </p:nvSpPr>
        <p:spPr>
          <a:xfrm>
            <a:off x="9451133" y="1363595"/>
            <a:ext cx="198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latin typeface="Castellar" panose="020A0402060406010301" pitchFamily="18" charset="0"/>
              </a:rPr>
              <a:t>250 </a:t>
            </a:r>
            <a:r>
              <a:rPr lang="nl-NL" sz="1600" b="1" dirty="0" err="1">
                <a:latin typeface="Castellar" panose="020A0402060406010301" pitchFamily="18" charset="0"/>
              </a:rPr>
              <a:t>euros</a:t>
            </a:r>
            <a:endParaRPr lang="nl-NL" sz="1600" b="1" dirty="0">
              <a:latin typeface="Castellar" panose="020A0402060406010301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323EE85-4B28-FFD5-BE31-6091DEDF93C4}"/>
              </a:ext>
            </a:extLst>
          </p:cNvPr>
          <p:cNvSpPr txBox="1"/>
          <p:nvPr/>
        </p:nvSpPr>
        <p:spPr>
          <a:xfrm>
            <a:off x="9451133" y="1979730"/>
            <a:ext cx="2509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latin typeface="Castellar" panose="020A0402060406010301" pitchFamily="18" charset="0"/>
              </a:rPr>
              <a:t>Accommodation</a:t>
            </a:r>
            <a:endParaRPr lang="nl-NL" sz="1600" b="1" dirty="0">
              <a:latin typeface="Castellar" panose="020A0402060406010301" pitchFamily="18" charset="0"/>
            </a:endParaRPr>
          </a:p>
          <a:p>
            <a:r>
              <a:rPr lang="nl-NL" sz="1600" b="1" dirty="0" err="1">
                <a:latin typeface="Castellar" panose="020A0402060406010301" pitchFamily="18" charset="0"/>
              </a:rPr>
              <a:t>All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Breakfasts</a:t>
            </a:r>
            <a:endParaRPr lang="nl-NL" sz="1600" b="1" dirty="0">
              <a:latin typeface="Castellar" panose="020A0402060406010301" pitchFamily="18" charset="0"/>
            </a:endParaRPr>
          </a:p>
          <a:p>
            <a:r>
              <a:rPr lang="nl-NL" sz="1600" b="1" dirty="0" err="1">
                <a:latin typeface="Castellar" panose="020A0402060406010301" pitchFamily="18" charset="0"/>
              </a:rPr>
              <a:t>All</a:t>
            </a:r>
            <a:r>
              <a:rPr lang="nl-NL" sz="1600" b="1" dirty="0">
                <a:latin typeface="Castellar" panose="020A0402060406010301" pitchFamily="18" charset="0"/>
              </a:rPr>
              <a:t> Lunches</a:t>
            </a:r>
          </a:p>
          <a:p>
            <a:r>
              <a:rPr lang="nl-NL" sz="1600" b="1" dirty="0">
                <a:latin typeface="Castellar" panose="020A0402060406010301" pitchFamily="18" charset="0"/>
              </a:rPr>
              <a:t>Transportation</a:t>
            </a:r>
          </a:p>
          <a:p>
            <a:r>
              <a:rPr lang="nl-NL" sz="1600" b="1" dirty="0" err="1">
                <a:latin typeface="Castellar" panose="020A0402060406010301" pitchFamily="18" charset="0"/>
              </a:rPr>
              <a:t>various</a:t>
            </a:r>
            <a:r>
              <a:rPr lang="nl-NL" sz="1600" b="1" dirty="0">
                <a:latin typeface="Castellar" panose="020A0402060406010301" pitchFamily="18" charset="0"/>
              </a:rPr>
              <a:t> </a:t>
            </a:r>
            <a:r>
              <a:rPr lang="nl-NL" sz="1600" b="1" dirty="0" err="1">
                <a:latin typeface="Castellar" panose="020A0402060406010301" pitchFamily="18" charset="0"/>
              </a:rPr>
              <a:t>activities</a:t>
            </a:r>
            <a:endParaRPr lang="nl-NL" sz="1600" b="1" dirty="0">
              <a:latin typeface="Castellar" panose="020A0402060406010301" pitchFamily="18" charset="0"/>
            </a:endParaRPr>
          </a:p>
          <a:p>
            <a:r>
              <a:rPr lang="nl-NL" sz="1600" b="1" dirty="0">
                <a:latin typeface="Castellar" panose="020A0402060406010301" pitchFamily="18" charset="0"/>
              </a:rPr>
              <a:t>Gala event</a:t>
            </a:r>
          </a:p>
          <a:p>
            <a:r>
              <a:rPr lang="nl-NL" sz="1600" b="1" dirty="0">
                <a:latin typeface="Castellar" panose="020A0402060406010301" pitchFamily="18" charset="0"/>
              </a:rPr>
              <a:t>School </a:t>
            </a:r>
            <a:r>
              <a:rPr lang="nl-NL" sz="1600" b="1" dirty="0" err="1">
                <a:latin typeface="Castellar" panose="020A0402060406010301" pitchFamily="18" charset="0"/>
              </a:rPr>
              <a:t>facilities</a:t>
            </a:r>
            <a:endParaRPr lang="nl-NL" sz="1600" b="1" dirty="0">
              <a:latin typeface="Castellar" panose="020A0402060406010301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933BE76-EB67-30A9-5A02-444BB586295A}"/>
              </a:ext>
            </a:extLst>
          </p:cNvPr>
          <p:cNvSpPr txBox="1"/>
          <p:nvPr/>
        </p:nvSpPr>
        <p:spPr>
          <a:xfrm>
            <a:off x="9451133" y="4073193"/>
            <a:ext cx="2509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latin typeface="Castellar" panose="020A0402060406010301" pitchFamily="18" charset="0"/>
              </a:rPr>
              <a:t>40 spots </a:t>
            </a:r>
            <a:r>
              <a:rPr lang="nl-NL" sz="1600" b="1" dirty="0" err="1">
                <a:latin typeface="Castellar" panose="020A0402060406010301" pitchFamily="18" charset="0"/>
              </a:rPr>
              <a:t>available</a:t>
            </a:r>
            <a:endParaRPr lang="nl-NL" sz="1600" b="1" dirty="0">
              <a:latin typeface="Castellar" panose="020A0402060406010301" pitchFamily="18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3ADF170-A6B4-7956-83AB-403BAE69ECB3}"/>
              </a:ext>
            </a:extLst>
          </p:cNvPr>
          <p:cNvSpPr txBox="1"/>
          <p:nvPr/>
        </p:nvSpPr>
        <p:spPr>
          <a:xfrm>
            <a:off x="9214369" y="4596588"/>
            <a:ext cx="2982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latin typeface="Castellar" panose="020A0402060406010301" pitchFamily="18" charset="0"/>
              </a:rPr>
              <a:t>You’re</a:t>
            </a:r>
            <a:r>
              <a:rPr lang="nl-NL" sz="3200" b="1" dirty="0">
                <a:latin typeface="Castellar" panose="020A0402060406010301" pitchFamily="18" charset="0"/>
              </a:rPr>
              <a:t> </a:t>
            </a:r>
            <a:r>
              <a:rPr lang="nl-NL" sz="3200" b="1" dirty="0" err="1">
                <a:latin typeface="Castellar" panose="020A0402060406010301" pitchFamily="18" charset="0"/>
              </a:rPr>
              <a:t>welcome</a:t>
            </a:r>
            <a:r>
              <a:rPr lang="nl-NL" sz="3200" dirty="0">
                <a:latin typeface="Castellar" panose="020A0402060406010301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126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5F8AC8-8A53-49DC-9910-769768035853}"/>
              </a:ext>
            </a:extLst>
          </p:cNvPr>
          <p:cNvSpPr/>
          <p:nvPr/>
        </p:nvSpPr>
        <p:spPr>
          <a:xfrm>
            <a:off x="0" y="1274323"/>
            <a:ext cx="4046706" cy="4192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A35A5-1706-4015-8A6E-1B2D326B180A}"/>
              </a:ext>
            </a:extLst>
          </p:cNvPr>
          <p:cNvSpPr txBox="1"/>
          <p:nvPr/>
        </p:nvSpPr>
        <p:spPr>
          <a:xfrm>
            <a:off x="275208" y="1651246"/>
            <a:ext cx="2974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stellar" panose="020A0402060406010301" pitchFamily="18" charset="0"/>
              </a:rPr>
              <a:t>The Hague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16107-A0BF-4C75-8240-56C39AA76B60}"/>
              </a:ext>
            </a:extLst>
          </p:cNvPr>
          <p:cNvSpPr txBox="1"/>
          <p:nvPr/>
        </p:nvSpPr>
        <p:spPr>
          <a:xfrm>
            <a:off x="275208" y="2489834"/>
            <a:ext cx="3693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stellar" panose="020A0402060406010301" pitchFamily="18" charset="0"/>
              </a:rPr>
              <a:t>Royal residence</a:t>
            </a:r>
          </a:p>
          <a:p>
            <a:endParaRPr lang="en-US" dirty="0"/>
          </a:p>
          <a:p>
            <a:r>
              <a:rPr lang="en-US" b="1" dirty="0">
                <a:latin typeface="Castellar" panose="020A0402060406010301" pitchFamily="18" charset="0"/>
              </a:rPr>
              <a:t>Seat of Government</a:t>
            </a:r>
          </a:p>
          <a:p>
            <a:endParaRPr lang="en-US" dirty="0"/>
          </a:p>
          <a:p>
            <a:r>
              <a:rPr lang="en-US" b="1" dirty="0">
                <a:latin typeface="Castellar" panose="020A0402060406010301" pitchFamily="18" charset="0"/>
              </a:rPr>
              <a:t>City of International Justice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C6E05-F8F0-4594-85A8-67F8D4E31D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706" y="1274323"/>
            <a:ext cx="3046552" cy="2135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C7C87A-4AAC-4F8D-97D0-DD2BE6BD0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706" y="3440986"/>
            <a:ext cx="3046552" cy="2025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F70988-B6A7-4BC9-B8EC-259F6FCD9C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59" y="1274323"/>
            <a:ext cx="5101580" cy="2676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D201A6-5C89-47AF-9093-46A1E6247C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58" y="3950562"/>
            <a:ext cx="5098742" cy="149440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B778AE-52EE-486E-87BE-A468CDAF72D6}"/>
              </a:ext>
            </a:extLst>
          </p:cNvPr>
          <p:cNvCxnSpPr>
            <a:cxnSpLocks/>
          </p:cNvCxnSpPr>
          <p:nvPr/>
        </p:nvCxnSpPr>
        <p:spPr>
          <a:xfrm>
            <a:off x="7093258" y="1274323"/>
            <a:ext cx="0" cy="41926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E4B021-8E97-4327-A098-F613B2B53EA9}"/>
              </a:ext>
            </a:extLst>
          </p:cNvPr>
          <p:cNvCxnSpPr>
            <a:cxnSpLocks/>
          </p:cNvCxnSpPr>
          <p:nvPr/>
        </p:nvCxnSpPr>
        <p:spPr>
          <a:xfrm>
            <a:off x="7093258" y="3950562"/>
            <a:ext cx="50987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D61B8A-5FBF-4E9A-A49B-5E26EDCE5EA0}"/>
              </a:ext>
            </a:extLst>
          </p:cNvPr>
          <p:cNvCxnSpPr/>
          <p:nvPr/>
        </p:nvCxnSpPr>
        <p:spPr>
          <a:xfrm flipH="1">
            <a:off x="4046706" y="3409562"/>
            <a:ext cx="30465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91F96F7-8B2B-450D-9211-00EFAD8AE6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499" y="4181383"/>
            <a:ext cx="1518358" cy="11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5F8AC8-8A53-49DC-9910-769768035853}"/>
              </a:ext>
            </a:extLst>
          </p:cNvPr>
          <p:cNvSpPr/>
          <p:nvPr/>
        </p:nvSpPr>
        <p:spPr>
          <a:xfrm>
            <a:off x="0" y="1274323"/>
            <a:ext cx="4046706" cy="4192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B4BDF0-719B-4A60-9865-2E6C252774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9210"/>
            <a:ext cx="3878735" cy="138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8E9973-961C-4FE8-8C8A-3BDFFFF3E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913" y="1274324"/>
            <a:ext cx="8135086" cy="2241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087C20-E1CF-4616-9FBD-9EAE77EBA4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633" y="3515557"/>
            <a:ext cx="2974202" cy="19806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5DCBD5-107F-4244-ACAF-E1FCAC3644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9835" y="3515556"/>
            <a:ext cx="2542371" cy="19806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2AE48F-9FB9-4114-B4EB-8BE21F782C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6706" y="3515556"/>
            <a:ext cx="2638927" cy="1951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04555-3FDD-461A-92C4-2C4FBF676386}"/>
              </a:ext>
            </a:extLst>
          </p:cNvPr>
          <p:cNvSpPr txBox="1"/>
          <p:nvPr/>
        </p:nvSpPr>
        <p:spPr>
          <a:xfrm>
            <a:off x="148736" y="2809310"/>
            <a:ext cx="3659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stellar" panose="020A0402060406010301" pitchFamily="18" charset="0"/>
              </a:rPr>
              <a:t>26,000 students</a:t>
            </a:r>
          </a:p>
          <a:p>
            <a:r>
              <a:rPr lang="en-US" sz="1600" b="1" dirty="0">
                <a:latin typeface="Castellar" panose="020A0402060406010301" pitchFamily="18" charset="0"/>
              </a:rPr>
              <a:t>140+ nationalities</a:t>
            </a:r>
          </a:p>
          <a:p>
            <a:r>
              <a:rPr lang="en-US" sz="1600" b="1" dirty="0">
                <a:latin typeface="Castellar" panose="020A0402060406010301" pitchFamily="18" charset="0"/>
              </a:rPr>
              <a:t>4 </a:t>
            </a:r>
            <a:r>
              <a:rPr lang="en-US" sz="1600" b="1" dirty="0" err="1">
                <a:latin typeface="Castellar" panose="020A0402060406010301" pitchFamily="18" charset="0"/>
              </a:rPr>
              <a:t>campusses</a:t>
            </a:r>
            <a:endParaRPr lang="en-US" sz="1600" b="1" dirty="0">
              <a:latin typeface="Castellar" panose="020A0402060406010301" pitchFamily="18" charset="0"/>
            </a:endParaRPr>
          </a:p>
          <a:p>
            <a:r>
              <a:rPr lang="en-US" sz="1600" b="1" dirty="0">
                <a:latin typeface="Castellar" panose="020A0402060406010301" pitchFamily="18" charset="0"/>
              </a:rPr>
              <a:t>50+ bachelor </a:t>
            </a:r>
            <a:r>
              <a:rPr lang="en-US" sz="1600" b="1" dirty="0" err="1">
                <a:latin typeface="Castellar" panose="020A0402060406010301" pitchFamily="18" charset="0"/>
              </a:rPr>
              <a:t>programmes</a:t>
            </a:r>
            <a:endParaRPr lang="en-US" sz="1600" b="1" dirty="0">
              <a:latin typeface="Castellar" panose="020A0402060406010301" pitchFamily="18" charset="0"/>
            </a:endParaRPr>
          </a:p>
          <a:p>
            <a:r>
              <a:rPr lang="en-US" sz="1600" b="1" dirty="0">
                <a:latin typeface="Castellar" panose="020A0402060406010301" pitchFamily="18" charset="0"/>
              </a:rPr>
              <a:t>9 master </a:t>
            </a:r>
            <a:r>
              <a:rPr lang="en-US" sz="1600" b="1" dirty="0" err="1">
                <a:latin typeface="Castellar" panose="020A0402060406010301" pitchFamily="18" charset="0"/>
              </a:rPr>
              <a:t>programmes</a:t>
            </a:r>
            <a:endParaRPr lang="en-US" sz="1600" b="1" dirty="0">
              <a:latin typeface="Castellar" panose="020A0402060406010301" pitchFamily="18" charset="0"/>
            </a:endParaRPr>
          </a:p>
          <a:p>
            <a:r>
              <a:rPr lang="en-US" sz="1600" b="1" dirty="0">
                <a:latin typeface="Castellar" panose="020A0402060406010301" pitchFamily="18" charset="0"/>
              </a:rPr>
              <a:t>450+ exchange partners</a:t>
            </a:r>
          </a:p>
          <a:p>
            <a:r>
              <a:rPr lang="en-US" sz="1600" b="1" dirty="0">
                <a:latin typeface="Castellar" panose="020A0402060406010301" pitchFamily="18" charset="0"/>
              </a:rPr>
              <a:t>30+ research groups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776F4F-424B-4416-8791-7F79F26B87D6}"/>
              </a:ext>
            </a:extLst>
          </p:cNvPr>
          <p:cNvCxnSpPr/>
          <p:nvPr/>
        </p:nvCxnSpPr>
        <p:spPr>
          <a:xfrm>
            <a:off x="4046706" y="3515556"/>
            <a:ext cx="81452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283568-BDC4-4314-B28A-24D511433714}"/>
              </a:ext>
            </a:extLst>
          </p:cNvPr>
          <p:cNvCxnSpPr/>
          <p:nvPr/>
        </p:nvCxnSpPr>
        <p:spPr>
          <a:xfrm>
            <a:off x="6685633" y="3515556"/>
            <a:ext cx="0" cy="19513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011E05E-0905-4615-B9D0-275302006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2006" y="3508747"/>
            <a:ext cx="54869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410568C-19B5-208E-E7A2-8D30B5F3A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1622667"/>
            <a:ext cx="9677399" cy="48041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16F7A5-2511-4341-AEC8-6D7901388E22}"/>
              </a:ext>
            </a:extLst>
          </p:cNvPr>
          <p:cNvSpPr txBox="1"/>
          <p:nvPr/>
        </p:nvSpPr>
        <p:spPr>
          <a:xfrm>
            <a:off x="2596799" y="1113749"/>
            <a:ext cx="923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stellar" panose="020A0402060406010301" pitchFamily="18" charset="0"/>
              </a:rPr>
              <a:t>Experience marketing</a:t>
            </a:r>
          </a:p>
        </p:txBody>
      </p:sp>
    </p:spTree>
    <p:extLst>
      <p:ext uri="{BB962C8B-B14F-4D97-AF65-F5344CB8AC3E}">
        <p14:creationId xmlns:p14="http://schemas.microsoft.com/office/powerpoint/2010/main" val="8293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2697825-F193-586F-A513-57E398FE0FAB}"/>
              </a:ext>
            </a:extLst>
          </p:cNvPr>
          <p:cNvSpPr/>
          <p:nvPr/>
        </p:nvSpPr>
        <p:spPr>
          <a:xfrm>
            <a:off x="4693298" y="1343608"/>
            <a:ext cx="7498701" cy="4063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38901B1-0314-F028-3A38-DB9B2B08D99F}"/>
              </a:ext>
            </a:extLst>
          </p:cNvPr>
          <p:cNvSpPr txBox="1"/>
          <p:nvPr/>
        </p:nvSpPr>
        <p:spPr>
          <a:xfrm>
            <a:off x="4984991" y="1997839"/>
            <a:ext cx="3981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>
                <a:latin typeface="Castellar" panose="020A0402060406010301" pitchFamily="18" charset="0"/>
              </a:rPr>
              <a:t>Devising</a:t>
            </a:r>
            <a:r>
              <a:rPr lang="nl-NL" sz="3600" b="1" dirty="0">
                <a:latin typeface="Castellar" panose="020A0402060406010301" pitchFamily="18" charset="0"/>
              </a:rPr>
              <a:t> </a:t>
            </a:r>
            <a:r>
              <a:rPr lang="nl-NL" sz="3600" b="1" dirty="0" err="1">
                <a:latin typeface="Castellar" panose="020A0402060406010301" pitchFamily="18" charset="0"/>
              </a:rPr>
              <a:t>an</a:t>
            </a:r>
            <a:r>
              <a:rPr lang="nl-NL" sz="3600" b="1" dirty="0">
                <a:latin typeface="Castellar" panose="020A0402060406010301" pitchFamily="18" charset="0"/>
              </a:rPr>
              <a:t> export </a:t>
            </a:r>
            <a:r>
              <a:rPr lang="nl-NL" sz="3600" b="1" dirty="0" err="1">
                <a:latin typeface="Castellar" panose="020A0402060406010301" pitchFamily="18" charset="0"/>
              </a:rPr>
              <a:t>strategy</a:t>
            </a:r>
            <a:r>
              <a:rPr lang="nl-NL" sz="3600" b="1" dirty="0">
                <a:latin typeface="Castellar" panose="020A0402060406010301" pitchFamily="18" charset="0"/>
              </a:rPr>
              <a:t> </a:t>
            </a:r>
            <a:r>
              <a:rPr lang="nl-NL" sz="3600" b="1" dirty="0" err="1">
                <a:latin typeface="Castellar" panose="020A0402060406010301" pitchFamily="18" charset="0"/>
              </a:rPr>
              <a:t>for</a:t>
            </a:r>
            <a:r>
              <a:rPr lang="nl-NL" sz="3600" b="1" dirty="0">
                <a:latin typeface="Castellar" panose="020A0402060406010301" pitchFamily="18" charset="0"/>
              </a:rPr>
              <a:t> </a:t>
            </a:r>
            <a:r>
              <a:rPr lang="nl-NL" sz="3600" b="1" dirty="0" err="1">
                <a:solidFill>
                  <a:srgbClr val="FF0000"/>
                </a:solidFill>
                <a:latin typeface="Castellar" panose="020A0402060406010301" pitchFamily="18" charset="0"/>
              </a:rPr>
              <a:t>two</a:t>
            </a:r>
            <a:r>
              <a:rPr lang="nl-NL" sz="3600" b="1" dirty="0">
                <a:solidFill>
                  <a:srgbClr val="FF0000"/>
                </a:solidFill>
                <a:latin typeface="Castellar" panose="020A0402060406010301" pitchFamily="18" charset="0"/>
              </a:rPr>
              <a:t> spirit </a:t>
            </a:r>
            <a:r>
              <a:rPr lang="nl-NL" sz="3600" b="1" dirty="0" err="1">
                <a:solidFill>
                  <a:srgbClr val="FF0000"/>
                </a:solidFill>
                <a:latin typeface="Castellar" panose="020A0402060406010301" pitchFamily="18" charset="0"/>
              </a:rPr>
              <a:t>brands</a:t>
            </a:r>
            <a:endParaRPr lang="nl-NL" sz="3600" b="1" dirty="0">
              <a:solidFill>
                <a:srgbClr val="FF0000"/>
              </a:solidFill>
              <a:latin typeface="Castellar" panose="020A0402060406010301" pitchFamily="18" charset="0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3C73D4D-CF57-6304-AA12-C9ECB656C402}"/>
              </a:ext>
            </a:extLst>
          </p:cNvPr>
          <p:cNvCxnSpPr/>
          <p:nvPr/>
        </p:nvCxnSpPr>
        <p:spPr>
          <a:xfrm>
            <a:off x="4693298" y="1343608"/>
            <a:ext cx="0" cy="406389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01058B-363F-A7CF-9402-F26F34BFB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861" y="608481"/>
            <a:ext cx="2751138" cy="398074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8BF2693-1FAE-8ABF-1232-690DDAE8A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582" y="2981285"/>
            <a:ext cx="2149152" cy="308045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46ADCCD-F886-8408-7C05-D6F86C015F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008" y="1343608"/>
            <a:ext cx="2231325" cy="406389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D8118C7-2C23-4ABC-6F9E-D620015090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" y="1343608"/>
            <a:ext cx="2293472" cy="152770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6960ECF-91E6-5170-149B-097394E0FA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" y="2981285"/>
            <a:ext cx="2293472" cy="242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2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FA2946A-ED77-8750-530A-C40EECAC07C9}"/>
              </a:ext>
            </a:extLst>
          </p:cNvPr>
          <p:cNvSpPr/>
          <p:nvPr/>
        </p:nvSpPr>
        <p:spPr>
          <a:xfrm>
            <a:off x="0" y="1455576"/>
            <a:ext cx="12192000" cy="404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1571091-7786-CAD2-E61D-4473DF1471F5}"/>
              </a:ext>
            </a:extLst>
          </p:cNvPr>
          <p:cNvSpPr txBox="1"/>
          <p:nvPr/>
        </p:nvSpPr>
        <p:spPr>
          <a:xfrm>
            <a:off x="130628" y="1688841"/>
            <a:ext cx="248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err="1">
                <a:latin typeface="Castellar" panose="020A0402060406010301" pitchFamily="18" charset="0"/>
              </a:rPr>
              <a:t>Task</a:t>
            </a:r>
            <a:r>
              <a:rPr lang="nl-NL" sz="4800" b="1" dirty="0">
                <a:latin typeface="Castellar" panose="020A0402060406010301" pitchFamily="18" charset="0"/>
              </a:rPr>
              <a:t> 1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5678712-0766-C807-3B3D-D1E22EE01117}"/>
              </a:ext>
            </a:extLst>
          </p:cNvPr>
          <p:cNvSpPr txBox="1"/>
          <p:nvPr/>
        </p:nvSpPr>
        <p:spPr>
          <a:xfrm>
            <a:off x="130628" y="2753103"/>
            <a:ext cx="483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>
                <a:latin typeface="Castellar" panose="020A0402060406010301" pitchFamily="18" charset="0"/>
              </a:rPr>
              <a:t>Investigate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the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local</a:t>
            </a:r>
            <a:r>
              <a:rPr lang="nl-NL" b="1" dirty="0">
                <a:latin typeface="Castellar" panose="020A0402060406010301" pitchFamily="18" charset="0"/>
              </a:rPr>
              <a:t> market </a:t>
            </a:r>
            <a:r>
              <a:rPr lang="nl-NL" b="1" dirty="0" err="1">
                <a:latin typeface="Castellar" panose="020A0402060406010301" pitchFamily="18" charset="0"/>
              </a:rPr>
              <a:t>assigned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to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you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and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devise</a:t>
            </a:r>
            <a:r>
              <a:rPr lang="nl-NL" b="1" dirty="0">
                <a:latin typeface="Castellar" panose="020A0402060406010301" pitchFamily="18" charset="0"/>
              </a:rPr>
              <a:t> a marketing entry </a:t>
            </a:r>
            <a:r>
              <a:rPr lang="nl-NL" b="1" dirty="0" err="1">
                <a:latin typeface="Castellar" panose="020A0402060406010301" pitchFamily="18" charset="0"/>
              </a:rPr>
              <a:t>strategy</a:t>
            </a:r>
            <a:endParaRPr lang="nl-NL" b="1" dirty="0">
              <a:latin typeface="Castellar" panose="020A0402060406010301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C5EAF97-CBBA-B8AB-AAC8-AC0B74750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988" y="1847850"/>
            <a:ext cx="5918332" cy="333031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8C5EF3C-A8D1-1E21-E45A-802A141C01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686596"/>
            <a:ext cx="1236133" cy="18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5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FA2946A-ED77-8750-530A-C40EECAC07C9}"/>
              </a:ext>
            </a:extLst>
          </p:cNvPr>
          <p:cNvSpPr/>
          <p:nvPr/>
        </p:nvSpPr>
        <p:spPr>
          <a:xfrm>
            <a:off x="0" y="1455576"/>
            <a:ext cx="12192000" cy="404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1571091-7786-CAD2-E61D-4473DF1471F5}"/>
              </a:ext>
            </a:extLst>
          </p:cNvPr>
          <p:cNvSpPr txBox="1"/>
          <p:nvPr/>
        </p:nvSpPr>
        <p:spPr>
          <a:xfrm>
            <a:off x="130628" y="1688841"/>
            <a:ext cx="248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err="1">
                <a:latin typeface="Castellar" panose="020A0402060406010301" pitchFamily="18" charset="0"/>
              </a:rPr>
              <a:t>Task</a:t>
            </a:r>
            <a:r>
              <a:rPr lang="nl-NL" sz="4800" b="1" dirty="0">
                <a:latin typeface="Castellar" panose="020A0402060406010301" pitchFamily="18" charset="0"/>
              </a:rPr>
              <a:t> 2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5678712-0766-C807-3B3D-D1E22EE01117}"/>
              </a:ext>
            </a:extLst>
          </p:cNvPr>
          <p:cNvSpPr txBox="1"/>
          <p:nvPr/>
        </p:nvSpPr>
        <p:spPr>
          <a:xfrm>
            <a:off x="130628" y="2753103"/>
            <a:ext cx="405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>
                <a:latin typeface="Castellar" panose="020A0402060406010301" pitchFamily="18" charset="0"/>
              </a:rPr>
              <a:t>Create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an</a:t>
            </a:r>
            <a:r>
              <a:rPr lang="nl-NL" b="1" dirty="0">
                <a:latin typeface="Castellar" panose="020A0402060406010301" pitchFamily="18" charset="0"/>
              </a:rPr>
              <a:t> a4 colour ad </a:t>
            </a:r>
            <a:r>
              <a:rPr lang="nl-NL" b="1" dirty="0" err="1">
                <a:latin typeface="Castellar" panose="020A0402060406010301" pitchFamily="18" charset="0"/>
              </a:rPr>
              <a:t>for</a:t>
            </a:r>
            <a:r>
              <a:rPr lang="nl-NL" b="1" dirty="0">
                <a:latin typeface="Castellar" panose="020A0402060406010301" pitchFamily="18" charset="0"/>
              </a:rPr>
              <a:t> </a:t>
            </a:r>
            <a:r>
              <a:rPr lang="nl-NL" b="1" dirty="0" err="1">
                <a:latin typeface="Castellar" panose="020A0402060406010301" pitchFamily="18" charset="0"/>
              </a:rPr>
              <a:t>the</a:t>
            </a:r>
            <a:r>
              <a:rPr lang="nl-NL" b="1" dirty="0">
                <a:latin typeface="Castellar" panose="020A0402060406010301" pitchFamily="18" charset="0"/>
              </a:rPr>
              <a:t> product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169DB88-8A48-ED70-FE47-C54C26254F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71520"/>
            <a:ext cx="1176612" cy="173090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2423071-AC81-C56F-6EE0-93183799FE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19" y="3685663"/>
            <a:ext cx="1176612" cy="173090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7F13CA4-E91B-E029-D5E3-A07350F472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867" y="1638818"/>
            <a:ext cx="3683000" cy="3683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1E473E1-1928-5A10-C58C-AAC17A8D34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494" y="1638816"/>
            <a:ext cx="3683001" cy="3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747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5e41d0-45e3-4102-abd5-9e1af76469d3">
      <Terms xmlns="http://schemas.microsoft.com/office/infopath/2007/PartnerControls"/>
    </lcf76f155ced4ddcb4097134ff3c332f>
    <TaxCatchAll xmlns="31fcfb23-2f08-4854-959e-8cfba5bccd5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CE434541EB914894B5C5C08C182B5B" ma:contentTypeVersion="15" ma:contentTypeDescription="Ein neues Dokument erstellen." ma:contentTypeScope="" ma:versionID="153897da135539f04a5531bead85ebd0">
  <xsd:schema xmlns:xsd="http://www.w3.org/2001/XMLSchema" xmlns:xs="http://www.w3.org/2001/XMLSchema" xmlns:p="http://schemas.microsoft.com/office/2006/metadata/properties" xmlns:ns2="8b5e41d0-45e3-4102-abd5-9e1af76469d3" xmlns:ns3="31fcfb23-2f08-4854-959e-8cfba5bccd5b" targetNamespace="http://schemas.microsoft.com/office/2006/metadata/properties" ma:root="true" ma:fieldsID="becac605ce5c1a015766f6df236fcb0e" ns2:_="" ns3:_="">
    <xsd:import namespace="8b5e41d0-45e3-4102-abd5-9e1af76469d3"/>
    <xsd:import namespace="31fcfb23-2f08-4854-959e-8cfba5bccd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e41d0-45e3-4102-abd5-9e1af76469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d6e76d68-dafa-4272-aea9-2fd8efe669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fb23-2f08-4854-959e-8cfba5bccd5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0b5aaa6-ba88-42b7-a084-b6f800624987}" ma:internalName="TaxCatchAll" ma:showField="CatchAllData" ma:web="31fcfb23-2f08-4854-959e-8cfba5bccd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768ABC-5EBC-458D-B548-2F02DA6E3864}">
  <ds:schemaRefs>
    <ds:schemaRef ds:uri="http://schemas.microsoft.com/office/2006/metadata/properties"/>
    <ds:schemaRef ds:uri="http://schemas.microsoft.com/office/infopath/2007/PartnerControls"/>
    <ds:schemaRef ds:uri="8b5e41d0-45e3-4102-abd5-9e1af76469d3"/>
    <ds:schemaRef ds:uri="31fcfb23-2f08-4854-959e-8cfba5bccd5b"/>
  </ds:schemaRefs>
</ds:datastoreItem>
</file>

<file path=customXml/itemProps2.xml><?xml version="1.0" encoding="utf-8"?>
<ds:datastoreItem xmlns:ds="http://schemas.openxmlformats.org/officeDocument/2006/customXml" ds:itemID="{8BA6DEB9-E0AD-428C-A271-43C77F75B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e41d0-45e3-4102-abd5-9e1af76469d3"/>
    <ds:schemaRef ds:uri="31fcfb23-2f08-4854-959e-8cfba5bcc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50F2A7-0A02-49BD-8DBE-97A178D71F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Breitbild</PresentationFormat>
  <Paragraphs>95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Castellar</vt:lpstr>
      <vt:lpstr>Kantoorthema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Richard Santalla</dc:creator>
  <cp:lastModifiedBy>Kis, Emel</cp:lastModifiedBy>
  <cp:revision>7</cp:revision>
  <dcterms:created xsi:type="dcterms:W3CDTF">2022-10-04T13:33:52Z</dcterms:created>
  <dcterms:modified xsi:type="dcterms:W3CDTF">2022-11-09T12:14:54Z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0x0101003CCE434541EB914894B5C5C08C182B5B</vt:lpwstr>
  </property>
  <property fmtid="{D5CDD505-2E9C-101B-9397-08002B2CF9AE}" pid="3" name="MSIP_Label_d1ffb6f5-a176-4d21-8b93-1cb00934c0de_Enabled">
    <vt:lpwstr>true</vt:lpwstr>
  </property>
  <property fmtid="{D5CDD505-2E9C-101B-9397-08002B2CF9AE}" pid="4" name="MSIP_Label_d1ffb6f5-a176-4d21-8b93-1cb00934c0de_SetDate">
    <vt:lpwstr>2022-11-09T10:29:35Z</vt:lpwstr>
  </property>
  <property fmtid="{D5CDD505-2E9C-101B-9397-08002B2CF9AE}" pid="5" name="MSIP_Label_d1ffb6f5-a176-4d21-8b93-1cb00934c0de_Method">
    <vt:lpwstr>Standard</vt:lpwstr>
  </property>
  <property fmtid="{D5CDD505-2E9C-101B-9397-08002B2CF9AE}" pid="6" name="MSIP_Label_d1ffb6f5-a176-4d21-8b93-1cb00934c0de_Name">
    <vt:lpwstr>d1ffb6f5-a176-4d21-8b93-1cb00934c0de</vt:lpwstr>
  </property>
  <property fmtid="{D5CDD505-2E9C-101B-9397-08002B2CF9AE}" pid="7" name="MSIP_Label_d1ffb6f5-a176-4d21-8b93-1cb00934c0de_SiteId">
    <vt:lpwstr>b5469280-80ef-40ad-963b-8976f4da58ba</vt:lpwstr>
  </property>
  <property fmtid="{D5CDD505-2E9C-101B-9397-08002B2CF9AE}" pid="8" name="MSIP_Label_d1ffb6f5-a176-4d21-8b93-1cb00934c0de_ActionId">
    <vt:lpwstr>40d30f55-237d-4ff0-85d0-6cf5db6b3ad4</vt:lpwstr>
  </property>
  <property fmtid="{D5CDD505-2E9C-101B-9397-08002B2CF9AE}" pid="9" name="MSIP_Label_d1ffb6f5-a176-4d21-8b93-1cb00934c0de_ContentBits">
    <vt:lpwstr>0</vt:lpwstr>
  </property>
  <property fmtid="{D5CDD505-2E9C-101B-9397-08002B2CF9AE}" pid="10" name="MediaServiceImageTags">
    <vt:lpwstr/>
  </property>
</Properties>
</file>