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97" r:id="rId5"/>
  </p:sldMasterIdLst>
  <p:notesMasterIdLst>
    <p:notesMasterId r:id="rId15"/>
  </p:notesMasterIdLst>
  <p:sldIdLst>
    <p:sldId id="298" r:id="rId6"/>
    <p:sldId id="260" r:id="rId7"/>
    <p:sldId id="262" r:id="rId8"/>
    <p:sldId id="291" r:id="rId9"/>
    <p:sldId id="299" r:id="rId10"/>
    <p:sldId id="292" r:id="rId11"/>
    <p:sldId id="295" r:id="rId12"/>
    <p:sldId id="257" r:id="rId13"/>
    <p:sldId id="259" r:id="rId14"/>
  </p:sldIdLst>
  <p:sldSz cx="12192000" cy="6858000"/>
  <p:notesSz cx="6858000" cy="9144000"/>
  <p:defaultTextStyle>
    <a:defPPr>
      <a:defRPr lang="en-US"/>
    </a:defPPr>
    <a:lvl1pPr marL="0" algn="l" defTabSz="1042121" rtl="0" eaLnBrk="1" latinLnBrk="0" hangingPunct="1">
      <a:defRPr sz="2052" kern="1200">
        <a:solidFill>
          <a:schemeClr val="tx1"/>
        </a:solidFill>
        <a:latin typeface="+mn-lt"/>
        <a:ea typeface="+mn-ea"/>
        <a:cs typeface="+mn-cs"/>
      </a:defRPr>
    </a:lvl1pPr>
    <a:lvl2pPr marL="521062" algn="l" defTabSz="1042121" rtl="0" eaLnBrk="1" latinLnBrk="0" hangingPunct="1">
      <a:defRPr sz="2052" kern="1200">
        <a:solidFill>
          <a:schemeClr val="tx1"/>
        </a:solidFill>
        <a:latin typeface="+mn-lt"/>
        <a:ea typeface="+mn-ea"/>
        <a:cs typeface="+mn-cs"/>
      </a:defRPr>
    </a:lvl2pPr>
    <a:lvl3pPr marL="1042121" algn="l" defTabSz="1042121" rtl="0" eaLnBrk="1" latinLnBrk="0" hangingPunct="1">
      <a:defRPr sz="2052" kern="1200">
        <a:solidFill>
          <a:schemeClr val="tx1"/>
        </a:solidFill>
        <a:latin typeface="+mn-lt"/>
        <a:ea typeface="+mn-ea"/>
        <a:cs typeface="+mn-cs"/>
      </a:defRPr>
    </a:lvl3pPr>
    <a:lvl4pPr marL="1563180" algn="l" defTabSz="1042121" rtl="0" eaLnBrk="1" latinLnBrk="0" hangingPunct="1">
      <a:defRPr sz="2052" kern="1200">
        <a:solidFill>
          <a:schemeClr val="tx1"/>
        </a:solidFill>
        <a:latin typeface="+mn-lt"/>
        <a:ea typeface="+mn-ea"/>
        <a:cs typeface="+mn-cs"/>
      </a:defRPr>
    </a:lvl4pPr>
    <a:lvl5pPr marL="2084242" algn="l" defTabSz="1042121" rtl="0" eaLnBrk="1" latinLnBrk="0" hangingPunct="1">
      <a:defRPr sz="2052" kern="1200">
        <a:solidFill>
          <a:schemeClr val="tx1"/>
        </a:solidFill>
        <a:latin typeface="+mn-lt"/>
        <a:ea typeface="+mn-ea"/>
        <a:cs typeface="+mn-cs"/>
      </a:defRPr>
    </a:lvl5pPr>
    <a:lvl6pPr marL="2605300" algn="l" defTabSz="1042121" rtl="0" eaLnBrk="1" latinLnBrk="0" hangingPunct="1">
      <a:defRPr sz="2052" kern="1200">
        <a:solidFill>
          <a:schemeClr val="tx1"/>
        </a:solidFill>
        <a:latin typeface="+mn-lt"/>
        <a:ea typeface="+mn-ea"/>
        <a:cs typeface="+mn-cs"/>
      </a:defRPr>
    </a:lvl6pPr>
    <a:lvl7pPr marL="3126362" algn="l" defTabSz="1042121" rtl="0" eaLnBrk="1" latinLnBrk="0" hangingPunct="1">
      <a:defRPr sz="2052" kern="1200">
        <a:solidFill>
          <a:schemeClr val="tx1"/>
        </a:solidFill>
        <a:latin typeface="+mn-lt"/>
        <a:ea typeface="+mn-ea"/>
        <a:cs typeface="+mn-cs"/>
      </a:defRPr>
    </a:lvl7pPr>
    <a:lvl8pPr marL="3647421" algn="l" defTabSz="1042121" rtl="0" eaLnBrk="1" latinLnBrk="0" hangingPunct="1">
      <a:defRPr sz="2052" kern="1200">
        <a:solidFill>
          <a:schemeClr val="tx1"/>
        </a:solidFill>
        <a:latin typeface="+mn-lt"/>
        <a:ea typeface="+mn-ea"/>
        <a:cs typeface="+mn-cs"/>
      </a:defRPr>
    </a:lvl8pPr>
    <a:lvl9pPr marL="4168483" algn="l" defTabSz="1042121" rtl="0" eaLnBrk="1" latinLnBrk="0" hangingPunct="1">
      <a:defRPr sz="205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Jenner" initials="MJ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2319"/>
    <a:srgbClr val="D6DAD9"/>
    <a:srgbClr val="E30613"/>
    <a:srgbClr val="33373C"/>
    <a:srgbClr val="33FF34"/>
    <a:srgbClr val="828186"/>
    <a:srgbClr val="FFFFFF"/>
    <a:srgbClr val="A5A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CDD606-FF69-4F7E-9856-BA0EDC0C10D6}" v="496" dt="2021-10-10T20:34:32.9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81047" autoAdjust="0"/>
  </p:normalViewPr>
  <p:slideViewPr>
    <p:cSldViewPr showGuides="1">
      <p:cViewPr varScale="1">
        <p:scale>
          <a:sx n="49" d="100"/>
          <a:sy n="49" d="100"/>
        </p:scale>
        <p:origin x="1192" y="40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dtenbacher, Claudia" userId="S::claudia.redtenbacher@fh-vie.ac.at::f05bf498-7543-4373-a556-191853bd45b1" providerId="AD" clId="Web-{F2B01CB1-1F15-4249-AD0F-55C18EAD2BDA}"/>
    <pc:docChg chg="mod">
      <pc:chgData name="Redtenbacher, Claudia" userId="S::claudia.redtenbacher@fh-vie.ac.at::f05bf498-7543-4373-a556-191853bd45b1" providerId="AD" clId="Web-{F2B01CB1-1F15-4249-AD0F-55C18EAD2BDA}" dt="2022-10-20T07:38:15.095" v="0" actId="33475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EFA44-0771-4DFC-B26A-9102D4547DD2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4A314-C704-4C33-84AA-6D9A56C39AB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104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68" algn="l" defTabSz="9137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39" algn="l" defTabSz="9137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610" algn="l" defTabSz="9137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480" algn="l" defTabSz="9137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350" algn="l" defTabSz="9137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218" algn="l" defTabSz="9137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091" algn="l" defTabSz="9137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960" algn="l" defTabSz="9137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4F31D-FECC-4794-9378-6D5FB60D018E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0810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4A314-C704-4C33-84AA-6D9A56C39AB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969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8711" y="4702106"/>
            <a:ext cx="7385799" cy="1345390"/>
          </a:xfrm>
        </p:spPr>
        <p:txBody>
          <a:bodyPr anchor="b">
            <a:normAutofit/>
          </a:bodyPr>
          <a:lstStyle>
            <a:lvl1pPr algn="l">
              <a:defRPr sz="2722" spc="454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711" y="6162707"/>
            <a:ext cx="9144000" cy="691273"/>
          </a:xfrm>
        </p:spPr>
        <p:txBody>
          <a:bodyPr>
            <a:normAutofit/>
          </a:bodyPr>
          <a:lstStyle>
            <a:lvl1pPr marL="0" indent="0" algn="l">
              <a:buNone/>
              <a:defRPr sz="1361" cap="all" spc="181" baseline="0">
                <a:solidFill>
                  <a:schemeClr val="bg1"/>
                </a:solidFill>
              </a:defRPr>
            </a:lvl1pPr>
            <a:lvl2pPr marL="342905" indent="0" algn="ctr">
              <a:buNone/>
              <a:defRPr sz="1500"/>
            </a:lvl2pPr>
            <a:lvl3pPr marL="685809" indent="0" algn="ctr">
              <a:buNone/>
              <a:defRPr sz="1350"/>
            </a:lvl3pPr>
            <a:lvl4pPr marL="1028714" indent="0" algn="ctr">
              <a:buNone/>
              <a:defRPr sz="1200"/>
            </a:lvl4pPr>
            <a:lvl5pPr marL="1371618" indent="0" algn="ctr">
              <a:buNone/>
              <a:defRPr sz="1200"/>
            </a:lvl5pPr>
            <a:lvl6pPr marL="1714522" indent="0" algn="ctr">
              <a:buNone/>
              <a:defRPr sz="1200"/>
            </a:lvl6pPr>
            <a:lvl7pPr marL="2057426" indent="0" algn="ctr">
              <a:buNone/>
              <a:defRPr sz="1200"/>
            </a:lvl7pPr>
            <a:lvl8pPr marL="2400331" indent="0" algn="ctr">
              <a:buNone/>
              <a:defRPr sz="1200"/>
            </a:lvl8pPr>
            <a:lvl9pPr marL="2743236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1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56282" y="2037528"/>
            <a:ext cx="10079444" cy="1345390"/>
          </a:xfrm>
        </p:spPr>
        <p:txBody>
          <a:bodyPr anchor="b">
            <a:normAutofit/>
          </a:bodyPr>
          <a:lstStyle>
            <a:lvl1pPr algn="ctr">
              <a:defRPr sz="2722" spc="454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2" y="3498127"/>
            <a:ext cx="9144000" cy="691273"/>
          </a:xfrm>
        </p:spPr>
        <p:txBody>
          <a:bodyPr>
            <a:normAutofit/>
          </a:bodyPr>
          <a:lstStyle>
            <a:lvl1pPr marL="0" indent="0" algn="ctr">
              <a:buNone/>
              <a:defRPr sz="1361" cap="all" spc="181" baseline="0">
                <a:solidFill>
                  <a:schemeClr val="bg1"/>
                </a:solidFill>
              </a:defRPr>
            </a:lvl1pPr>
            <a:lvl2pPr marL="342905" indent="0" algn="ctr">
              <a:buNone/>
              <a:defRPr sz="1500"/>
            </a:lvl2pPr>
            <a:lvl3pPr marL="685809" indent="0" algn="ctr">
              <a:buNone/>
              <a:defRPr sz="1350"/>
            </a:lvl3pPr>
            <a:lvl4pPr marL="1028714" indent="0" algn="ctr">
              <a:buNone/>
              <a:defRPr sz="1200"/>
            </a:lvl4pPr>
            <a:lvl5pPr marL="1371618" indent="0" algn="ctr">
              <a:buNone/>
              <a:defRPr sz="1200"/>
            </a:lvl5pPr>
            <a:lvl6pPr marL="1714522" indent="0" algn="ctr">
              <a:buNone/>
              <a:defRPr sz="1200"/>
            </a:lvl6pPr>
            <a:lvl7pPr marL="2057426" indent="0" algn="ctr">
              <a:buNone/>
              <a:defRPr sz="1200"/>
            </a:lvl7pPr>
            <a:lvl8pPr marL="2400331" indent="0" algn="ctr">
              <a:buNone/>
              <a:defRPr sz="1200"/>
            </a:lvl8pPr>
            <a:lvl9pPr marL="2743236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2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339288" y="4702106"/>
            <a:ext cx="9144000" cy="1345390"/>
          </a:xfrm>
        </p:spPr>
        <p:txBody>
          <a:bodyPr anchor="b">
            <a:normAutofit/>
          </a:bodyPr>
          <a:lstStyle>
            <a:lvl1pPr algn="r">
              <a:defRPr sz="2722" spc="454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288" y="6162707"/>
            <a:ext cx="9144000" cy="691273"/>
          </a:xfrm>
        </p:spPr>
        <p:txBody>
          <a:bodyPr>
            <a:normAutofit/>
          </a:bodyPr>
          <a:lstStyle>
            <a:lvl1pPr marL="0" indent="0" algn="r">
              <a:buNone/>
              <a:defRPr sz="1361" cap="all" spc="181" baseline="0">
                <a:solidFill>
                  <a:schemeClr val="bg1"/>
                </a:solidFill>
              </a:defRPr>
            </a:lvl1pPr>
            <a:lvl2pPr marL="342905" indent="0" algn="ctr">
              <a:buNone/>
              <a:defRPr sz="1500"/>
            </a:lvl2pPr>
            <a:lvl3pPr marL="685809" indent="0" algn="ctr">
              <a:buNone/>
              <a:defRPr sz="1350"/>
            </a:lvl3pPr>
            <a:lvl4pPr marL="1028714" indent="0" algn="ctr">
              <a:buNone/>
              <a:defRPr sz="1200"/>
            </a:lvl4pPr>
            <a:lvl5pPr marL="1371618" indent="0" algn="ctr">
              <a:buNone/>
              <a:defRPr sz="1200"/>
            </a:lvl5pPr>
            <a:lvl6pPr marL="1714522" indent="0" algn="ctr">
              <a:buNone/>
              <a:defRPr sz="1200"/>
            </a:lvl6pPr>
            <a:lvl7pPr marL="2057426" indent="0" algn="ctr">
              <a:buNone/>
              <a:defRPr sz="1200"/>
            </a:lvl7pPr>
            <a:lvl8pPr marL="2400331" indent="0" algn="ctr">
              <a:buNone/>
              <a:defRPr sz="1200"/>
            </a:lvl8pPr>
            <a:lvl9pPr marL="2743236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5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339288" y="4702106"/>
            <a:ext cx="9144000" cy="1345390"/>
          </a:xfrm>
        </p:spPr>
        <p:txBody>
          <a:bodyPr anchor="b">
            <a:normAutofit/>
          </a:bodyPr>
          <a:lstStyle>
            <a:lvl1pPr algn="r">
              <a:defRPr sz="2722" spc="454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288" y="6162707"/>
            <a:ext cx="9144000" cy="691273"/>
          </a:xfrm>
        </p:spPr>
        <p:txBody>
          <a:bodyPr>
            <a:normAutofit/>
          </a:bodyPr>
          <a:lstStyle>
            <a:lvl1pPr marL="0" indent="0" algn="r">
              <a:buNone/>
              <a:defRPr sz="1361" cap="all" spc="181" baseline="0">
                <a:solidFill>
                  <a:schemeClr val="tx1"/>
                </a:solidFill>
              </a:defRPr>
            </a:lvl1pPr>
            <a:lvl2pPr marL="342905" indent="0" algn="ctr">
              <a:buNone/>
              <a:defRPr sz="1500"/>
            </a:lvl2pPr>
            <a:lvl3pPr marL="685809" indent="0" algn="ctr">
              <a:buNone/>
              <a:defRPr sz="1350"/>
            </a:lvl3pPr>
            <a:lvl4pPr marL="1028714" indent="0" algn="ctr">
              <a:buNone/>
              <a:defRPr sz="1200"/>
            </a:lvl4pPr>
            <a:lvl5pPr marL="1371618" indent="0" algn="ctr">
              <a:buNone/>
              <a:defRPr sz="1200"/>
            </a:lvl5pPr>
            <a:lvl6pPr marL="1714522" indent="0" algn="ctr">
              <a:buNone/>
              <a:defRPr sz="1200"/>
            </a:lvl6pPr>
            <a:lvl7pPr marL="2057426" indent="0" algn="ctr">
              <a:buNone/>
              <a:defRPr sz="1200"/>
            </a:lvl7pPr>
            <a:lvl8pPr marL="2400331" indent="0" algn="ctr">
              <a:buNone/>
              <a:defRPr sz="1200"/>
            </a:lvl8pPr>
            <a:lvl9pPr marL="2743236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6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339288" y="4702106"/>
            <a:ext cx="9144000" cy="1345390"/>
          </a:xfrm>
        </p:spPr>
        <p:txBody>
          <a:bodyPr anchor="b">
            <a:normAutofit/>
          </a:bodyPr>
          <a:lstStyle>
            <a:lvl1pPr algn="r">
              <a:defRPr sz="2722" spc="454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288" y="6162707"/>
            <a:ext cx="9144000" cy="691273"/>
          </a:xfrm>
        </p:spPr>
        <p:txBody>
          <a:bodyPr>
            <a:normAutofit/>
          </a:bodyPr>
          <a:lstStyle>
            <a:lvl1pPr marL="0" indent="0" algn="r">
              <a:buNone/>
              <a:defRPr sz="1361" cap="all" spc="181" baseline="0">
                <a:solidFill>
                  <a:schemeClr val="bg1"/>
                </a:solidFill>
              </a:defRPr>
            </a:lvl1pPr>
            <a:lvl2pPr marL="342905" indent="0" algn="ctr">
              <a:buNone/>
              <a:defRPr sz="1500"/>
            </a:lvl2pPr>
            <a:lvl3pPr marL="685809" indent="0" algn="ctr">
              <a:buNone/>
              <a:defRPr sz="1350"/>
            </a:lvl3pPr>
            <a:lvl4pPr marL="1028714" indent="0" algn="ctr">
              <a:buNone/>
              <a:defRPr sz="1200"/>
            </a:lvl4pPr>
            <a:lvl5pPr marL="1371618" indent="0" algn="ctr">
              <a:buNone/>
              <a:defRPr sz="1200"/>
            </a:lvl5pPr>
            <a:lvl6pPr marL="1714522" indent="0" algn="ctr">
              <a:buNone/>
              <a:defRPr sz="1200"/>
            </a:lvl6pPr>
            <a:lvl7pPr marL="2057426" indent="0" algn="ctr">
              <a:buNone/>
              <a:defRPr sz="1200"/>
            </a:lvl7pPr>
            <a:lvl8pPr marL="2400331" indent="0" algn="ctr">
              <a:buNone/>
              <a:defRPr sz="1200"/>
            </a:lvl8pPr>
            <a:lvl9pPr marL="2743236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0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 userDrawn="1"/>
        </p:nvSpPr>
        <p:spPr>
          <a:xfrm>
            <a:off x="2339288" y="4702106"/>
            <a:ext cx="9144000" cy="134539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r" defTabSz="75595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 cap="all" spc="5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22" dirty="0"/>
              <a:t>Click to edit title</a:t>
            </a:r>
            <a:endParaRPr lang="en-GB" sz="2722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477723" y="5633558"/>
            <a:ext cx="11005567" cy="468004"/>
          </a:xfrm>
        </p:spPr>
        <p:txBody>
          <a:bodyPr>
            <a:normAutofit/>
          </a:bodyPr>
          <a:lstStyle>
            <a:lvl1pPr algn="r">
              <a:defRPr sz="2722" spc="454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288" y="6156388"/>
            <a:ext cx="9144000" cy="628429"/>
          </a:xfrm>
        </p:spPr>
        <p:txBody>
          <a:bodyPr>
            <a:normAutofit/>
          </a:bodyPr>
          <a:lstStyle>
            <a:lvl1pPr marL="0" indent="0" algn="r">
              <a:buNone/>
              <a:defRPr sz="1361" cap="all" spc="181" baseline="0">
                <a:solidFill>
                  <a:schemeClr val="bg1"/>
                </a:solidFill>
              </a:defRPr>
            </a:lvl1pPr>
            <a:lvl2pPr marL="342905" indent="0" algn="ctr">
              <a:buNone/>
              <a:defRPr sz="1500"/>
            </a:lvl2pPr>
            <a:lvl3pPr marL="685809" indent="0" algn="ctr">
              <a:buNone/>
              <a:defRPr sz="1350"/>
            </a:lvl3pPr>
            <a:lvl4pPr marL="1028714" indent="0" algn="ctr">
              <a:buNone/>
              <a:defRPr sz="1200"/>
            </a:lvl4pPr>
            <a:lvl5pPr marL="1371618" indent="0" algn="ctr">
              <a:buNone/>
              <a:defRPr sz="1200"/>
            </a:lvl5pPr>
            <a:lvl6pPr marL="1714522" indent="0" algn="ctr">
              <a:buNone/>
              <a:defRPr sz="1200"/>
            </a:lvl6pPr>
            <a:lvl7pPr marL="2057426" indent="0" algn="ctr">
              <a:buNone/>
              <a:defRPr sz="1200"/>
            </a:lvl7pPr>
            <a:lvl8pPr marL="2400331" indent="0" algn="ctr">
              <a:buNone/>
              <a:defRPr sz="1200"/>
            </a:lvl8pPr>
            <a:lvl9pPr marL="2743236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288" y="6156388"/>
            <a:ext cx="9144000" cy="628429"/>
          </a:xfrm>
        </p:spPr>
        <p:txBody>
          <a:bodyPr>
            <a:normAutofit/>
          </a:bodyPr>
          <a:lstStyle>
            <a:lvl1pPr marL="0" indent="0" algn="r">
              <a:buNone/>
              <a:defRPr sz="1361" cap="all" spc="181" baseline="0">
                <a:solidFill>
                  <a:schemeClr val="bg1"/>
                </a:solidFill>
              </a:defRPr>
            </a:lvl1pPr>
            <a:lvl2pPr marL="342905" indent="0" algn="ctr">
              <a:buNone/>
              <a:defRPr sz="1500"/>
            </a:lvl2pPr>
            <a:lvl3pPr marL="685809" indent="0" algn="ctr">
              <a:buNone/>
              <a:defRPr sz="1350"/>
            </a:lvl3pPr>
            <a:lvl4pPr marL="1028714" indent="0" algn="ctr">
              <a:buNone/>
              <a:defRPr sz="1200"/>
            </a:lvl4pPr>
            <a:lvl5pPr marL="1371618" indent="0" algn="ctr">
              <a:buNone/>
              <a:defRPr sz="1200"/>
            </a:lvl5pPr>
            <a:lvl6pPr marL="1714522" indent="0" algn="ctr">
              <a:buNone/>
              <a:defRPr sz="1200"/>
            </a:lvl6pPr>
            <a:lvl7pPr marL="2057426" indent="0" algn="ctr">
              <a:buNone/>
              <a:defRPr sz="1200"/>
            </a:lvl7pPr>
            <a:lvl8pPr marL="2400331" indent="0" algn="ctr">
              <a:buNone/>
              <a:defRPr sz="1200"/>
            </a:lvl8pPr>
            <a:lvl9pPr marL="2743236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  <p:sp>
        <p:nvSpPr>
          <p:cNvPr id="20" name="Title 17"/>
          <p:cNvSpPr>
            <a:spLocks noGrp="1"/>
          </p:cNvSpPr>
          <p:nvPr>
            <p:ph type="title" hasCustomPrompt="1"/>
          </p:nvPr>
        </p:nvSpPr>
        <p:spPr>
          <a:xfrm>
            <a:off x="5835324" y="5628952"/>
            <a:ext cx="5647964" cy="753727"/>
          </a:xfrm>
        </p:spPr>
        <p:txBody>
          <a:bodyPr>
            <a:noAutofit/>
          </a:bodyPr>
          <a:lstStyle>
            <a:lvl1pPr algn="r">
              <a:defRPr sz="2722" spc="454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6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CD0AC-EB2B-4CC7-9248-133F3FCBBCD8}" type="datetime1">
              <a:rPr lang="en-GB" smtClean="0"/>
              <a:t>20/10/2022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– GO TO INSERT &gt; HEADER &amp; FOOTER TO EDIT THIS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4098-EA5F-4E0F-8262-B37EEDEAEE84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575479" y="1415221"/>
            <a:ext cx="11168487" cy="4778872"/>
          </a:xfrm>
        </p:spPr>
        <p:txBody>
          <a:bodyPr>
            <a:normAutofit/>
          </a:bodyPr>
          <a:lstStyle/>
          <a:p>
            <a:r>
              <a:rPr lang="en-GB" dirty="0"/>
              <a:t>Text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75479" y="927460"/>
            <a:ext cx="11168487" cy="427722"/>
          </a:xfrm>
        </p:spPr>
        <p:txBody>
          <a:bodyPr>
            <a:normAutofit/>
          </a:bodyPr>
          <a:lstStyle>
            <a:lvl1pPr>
              <a:defRPr sz="2177" spc="345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SUBHEADER</a:t>
            </a:r>
            <a:endParaRPr lang="en-GB" dirty="0"/>
          </a:p>
        </p:txBody>
      </p:sp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575479" y="350015"/>
            <a:ext cx="11168487" cy="514805"/>
          </a:xfrm>
        </p:spPr>
        <p:txBody>
          <a:bodyPr>
            <a:normAutofit/>
          </a:bodyPr>
          <a:lstStyle>
            <a:lvl1pPr>
              <a:defRPr sz="3266" baseline="0"/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45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bg>
      <p:bgPr>
        <a:solidFill>
          <a:srgbClr val="E22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678D66-EF76-4296-97FC-0E08698CE4F1}" type="datetime1">
              <a:rPr lang="en-GB" smtClean="0"/>
              <a:t>20/10/2022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 – GO TO INSERT &gt; HEADER &amp; FOOTER TO EDIT THIS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14098-EA5F-4E0F-8262-B37EEDEAEE8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6442667" y="4"/>
            <a:ext cx="5749338" cy="6858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575476" y="1415221"/>
            <a:ext cx="5607415" cy="4778872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Text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75476" y="927460"/>
            <a:ext cx="5607415" cy="427722"/>
          </a:xfrm>
        </p:spPr>
        <p:txBody>
          <a:bodyPr>
            <a:normAutofit/>
          </a:bodyPr>
          <a:lstStyle>
            <a:lvl1pPr>
              <a:defRPr sz="2177" spc="34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SUBHEADER</a:t>
            </a:r>
            <a:endParaRPr lang="en-GB" dirty="0"/>
          </a:p>
        </p:txBody>
      </p:sp>
      <p:sp>
        <p:nvSpPr>
          <p:cNvPr id="17" name="Title 6"/>
          <p:cNvSpPr>
            <a:spLocks noGrp="1"/>
          </p:cNvSpPr>
          <p:nvPr>
            <p:ph type="title" hasCustomPrompt="1"/>
          </p:nvPr>
        </p:nvSpPr>
        <p:spPr>
          <a:xfrm>
            <a:off x="575476" y="350015"/>
            <a:ext cx="5607415" cy="514805"/>
          </a:xfrm>
        </p:spPr>
        <p:txBody>
          <a:bodyPr>
            <a:noAutofit/>
          </a:bodyPr>
          <a:lstStyle>
            <a:lvl1pPr>
              <a:defRPr sz="3266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45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8330" y="3958975"/>
            <a:ext cx="3041211" cy="2041930"/>
          </a:xfrm>
        </p:spPr>
        <p:txBody>
          <a:bodyPr/>
          <a:lstStyle>
            <a:lvl1pPr algn="ctr">
              <a:spcAft>
                <a:spcPts val="544"/>
              </a:spcAft>
              <a:defRPr sz="998" spc="290" baseline="0"/>
            </a:lvl1pPr>
            <a:lvl2pPr algn="ctr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5A4E-DED3-46A1-A7CF-EEE1AC785408}" type="datetime1">
              <a:rPr lang="en-GB" smtClean="0"/>
              <a:t>20/10/2022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– GO TO INSERT &gt; HEADER &amp; FOOTER TO EDIT THIS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4098-EA5F-4E0F-8262-B37EEDEAEE84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89878" y="3958975"/>
            <a:ext cx="3041211" cy="2041930"/>
          </a:xfrm>
        </p:spPr>
        <p:txBody>
          <a:bodyPr/>
          <a:lstStyle>
            <a:lvl1pPr algn="ctr">
              <a:spcAft>
                <a:spcPts val="544"/>
              </a:spcAft>
              <a:defRPr sz="998" spc="290" baseline="0"/>
            </a:lvl1pPr>
            <a:lvl2pPr algn="ctr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7761426" y="3958975"/>
            <a:ext cx="3041211" cy="2041930"/>
          </a:xfrm>
        </p:spPr>
        <p:txBody>
          <a:bodyPr/>
          <a:lstStyle>
            <a:lvl1pPr algn="ctr">
              <a:spcAft>
                <a:spcPts val="544"/>
              </a:spcAft>
              <a:defRPr sz="998" spc="290" baseline="0"/>
            </a:lvl1pPr>
            <a:lvl2pPr algn="ctr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830558" y="1861300"/>
            <a:ext cx="2216767" cy="1763562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5002107" y="1861300"/>
            <a:ext cx="2216767" cy="1763562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8173655" y="1861300"/>
            <a:ext cx="2216767" cy="1763562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1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red">
    <p:bg>
      <p:bgPr>
        <a:solidFill>
          <a:srgbClr val="E22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678D66-EF76-4296-97FC-0E08698CE4F1}" type="datetime1">
              <a:rPr lang="en-GB" smtClean="0"/>
              <a:t>20/10/2022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 – GO TO INSERT &gt; HEADER &amp; FOOTER TO EDIT THIS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14098-EA5F-4E0F-8262-B37EEDEAEE8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6442667" y="4"/>
            <a:ext cx="5749338" cy="6858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0" name="Content Placeholder 4"/>
          <p:cNvSpPr>
            <a:spLocks noGrp="1"/>
          </p:cNvSpPr>
          <p:nvPr>
            <p:ph idx="1"/>
          </p:nvPr>
        </p:nvSpPr>
        <p:spPr>
          <a:xfrm>
            <a:off x="575476" y="1415221"/>
            <a:ext cx="5607415" cy="4778872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Text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75476" y="927460"/>
            <a:ext cx="5607415" cy="427722"/>
          </a:xfrm>
        </p:spPr>
        <p:txBody>
          <a:bodyPr>
            <a:normAutofit/>
          </a:bodyPr>
          <a:lstStyle>
            <a:lvl1pPr>
              <a:defRPr sz="2177" spc="34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SUBHEADER</a:t>
            </a:r>
            <a:endParaRPr lang="en-GB" dirty="0"/>
          </a:p>
        </p:txBody>
      </p:sp>
      <p:sp>
        <p:nvSpPr>
          <p:cNvPr id="22" name="Title 6"/>
          <p:cNvSpPr>
            <a:spLocks noGrp="1"/>
          </p:cNvSpPr>
          <p:nvPr>
            <p:ph type="title" hasCustomPrompt="1"/>
          </p:nvPr>
        </p:nvSpPr>
        <p:spPr>
          <a:xfrm>
            <a:off x="575476" y="350015"/>
            <a:ext cx="5607415" cy="514805"/>
          </a:xfrm>
        </p:spPr>
        <p:txBody>
          <a:bodyPr>
            <a:normAutofit/>
          </a:bodyPr>
          <a:lstStyle>
            <a:lvl1pPr>
              <a:defRPr sz="3266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933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6282" y="2037528"/>
            <a:ext cx="10079444" cy="1345390"/>
          </a:xfrm>
        </p:spPr>
        <p:txBody>
          <a:bodyPr anchor="b">
            <a:normAutofit/>
          </a:bodyPr>
          <a:lstStyle>
            <a:lvl1pPr algn="ctr">
              <a:defRPr sz="2722" spc="454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2" y="3498127"/>
            <a:ext cx="9144000" cy="691273"/>
          </a:xfrm>
        </p:spPr>
        <p:txBody>
          <a:bodyPr>
            <a:normAutofit/>
          </a:bodyPr>
          <a:lstStyle>
            <a:lvl1pPr marL="0" indent="0" algn="ctr">
              <a:buNone/>
              <a:defRPr sz="1361" cap="all" spc="181" baseline="0">
                <a:solidFill>
                  <a:schemeClr val="bg1"/>
                </a:solidFill>
              </a:defRPr>
            </a:lvl1pPr>
            <a:lvl2pPr marL="342905" indent="0" algn="ctr">
              <a:buNone/>
              <a:defRPr sz="1500"/>
            </a:lvl2pPr>
            <a:lvl3pPr marL="685809" indent="0" algn="ctr">
              <a:buNone/>
              <a:defRPr sz="1350"/>
            </a:lvl3pPr>
            <a:lvl4pPr marL="1028714" indent="0" algn="ctr">
              <a:buNone/>
              <a:defRPr sz="1200"/>
            </a:lvl4pPr>
            <a:lvl5pPr marL="1371618" indent="0" algn="ctr">
              <a:buNone/>
              <a:defRPr sz="1200"/>
            </a:lvl5pPr>
            <a:lvl6pPr marL="1714522" indent="0" algn="ctr">
              <a:buNone/>
              <a:defRPr sz="1200"/>
            </a:lvl6pPr>
            <a:lvl7pPr marL="2057426" indent="0" algn="ctr">
              <a:buNone/>
              <a:defRPr sz="1200"/>
            </a:lvl7pPr>
            <a:lvl8pPr marL="2400331" indent="0" algn="ctr">
              <a:buNone/>
              <a:defRPr sz="1200"/>
            </a:lvl8pPr>
            <a:lvl9pPr marL="2743236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2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red, text on right">
    <p:bg>
      <p:bgPr>
        <a:solidFill>
          <a:srgbClr val="E22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678D66-EF76-4296-97FC-0E08698CE4F1}" type="datetime1">
              <a:rPr lang="en-GB" smtClean="0"/>
              <a:t>20/10/2022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 – GO TO INSERT &gt; HEADER &amp; FOOTER TO EDIT THIS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14098-EA5F-4E0F-8262-B37EEDEAEE8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904" y="4"/>
            <a:ext cx="5749338" cy="6858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6182891" y="1415221"/>
            <a:ext cx="5607415" cy="4778872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Text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82891" y="927460"/>
            <a:ext cx="5607415" cy="427722"/>
          </a:xfrm>
        </p:spPr>
        <p:txBody>
          <a:bodyPr>
            <a:normAutofit/>
          </a:bodyPr>
          <a:lstStyle>
            <a:lvl1pPr>
              <a:defRPr sz="2177" spc="34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SUBHEADER</a:t>
            </a:r>
            <a:endParaRPr lang="en-GB" dirty="0"/>
          </a:p>
        </p:txBody>
      </p:sp>
      <p:sp>
        <p:nvSpPr>
          <p:cNvPr id="13" name="Title 6"/>
          <p:cNvSpPr>
            <a:spLocks noGrp="1"/>
          </p:cNvSpPr>
          <p:nvPr>
            <p:ph type="title" hasCustomPrompt="1"/>
          </p:nvPr>
        </p:nvSpPr>
        <p:spPr>
          <a:xfrm>
            <a:off x="6182891" y="350015"/>
            <a:ext cx="5607415" cy="514805"/>
          </a:xfrm>
        </p:spPr>
        <p:txBody>
          <a:bodyPr>
            <a:normAutofit/>
          </a:bodyPr>
          <a:lstStyle>
            <a:lvl1pPr>
              <a:defRPr sz="3266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28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678D66-EF76-4296-97FC-0E08698CE4F1}" type="datetime1">
              <a:rPr lang="en-GB" smtClean="0"/>
              <a:t>20/10/2022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 – GO TO INSERT &gt; HEADER &amp; FOOTER TO EDIT THIS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14098-EA5F-4E0F-8262-B37EEDEAEE8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442667" y="4"/>
            <a:ext cx="5749338" cy="6858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575476" y="1415221"/>
            <a:ext cx="5607415" cy="4778872"/>
          </a:xfrm>
        </p:spPr>
        <p:txBody>
          <a:bodyPr>
            <a:normAutofit/>
          </a:bodyPr>
          <a:lstStyle/>
          <a:p>
            <a:r>
              <a:rPr lang="en-GB" dirty="0"/>
              <a:t>Text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75476" y="927460"/>
            <a:ext cx="5607415" cy="427722"/>
          </a:xfrm>
        </p:spPr>
        <p:txBody>
          <a:bodyPr>
            <a:normAutofit/>
          </a:bodyPr>
          <a:lstStyle>
            <a:lvl1pPr>
              <a:defRPr sz="2177" spc="345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SUBHEADER</a:t>
            </a:r>
            <a:endParaRPr lang="en-GB" dirty="0"/>
          </a:p>
        </p:txBody>
      </p:sp>
      <p:sp>
        <p:nvSpPr>
          <p:cNvPr id="13" name="Title 6"/>
          <p:cNvSpPr>
            <a:spLocks noGrp="1"/>
          </p:cNvSpPr>
          <p:nvPr>
            <p:ph type="title" hasCustomPrompt="1"/>
          </p:nvPr>
        </p:nvSpPr>
        <p:spPr>
          <a:xfrm>
            <a:off x="575476" y="350015"/>
            <a:ext cx="5607415" cy="514805"/>
          </a:xfrm>
        </p:spPr>
        <p:txBody>
          <a:bodyPr>
            <a:normAutofit/>
          </a:bodyPr>
          <a:lstStyle>
            <a:lvl1pPr>
              <a:defRPr sz="3266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741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white, text on r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678D66-EF76-4296-97FC-0E08698CE4F1}" type="datetime1">
              <a:rPr lang="en-GB" smtClean="0"/>
              <a:t>20/10/2022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 – GO TO INSERT &gt; HEADER &amp; FOOTER TO EDIT THIS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14098-EA5F-4E0F-8262-B37EEDEAEE8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904" y="4"/>
            <a:ext cx="5749338" cy="6858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6182891" y="1415221"/>
            <a:ext cx="5607415" cy="4778872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Text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82891" y="927460"/>
            <a:ext cx="5607415" cy="427722"/>
          </a:xfrm>
        </p:spPr>
        <p:txBody>
          <a:bodyPr>
            <a:normAutofit/>
          </a:bodyPr>
          <a:lstStyle>
            <a:lvl1pPr>
              <a:defRPr sz="2177" spc="345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SUBHEADER</a:t>
            </a:r>
            <a:endParaRPr lang="en-GB" dirty="0"/>
          </a:p>
        </p:txBody>
      </p:sp>
      <p:sp>
        <p:nvSpPr>
          <p:cNvPr id="13" name="Title 6"/>
          <p:cNvSpPr>
            <a:spLocks noGrp="1"/>
          </p:cNvSpPr>
          <p:nvPr>
            <p:ph type="title" hasCustomPrompt="1"/>
          </p:nvPr>
        </p:nvSpPr>
        <p:spPr>
          <a:xfrm>
            <a:off x="6182891" y="350015"/>
            <a:ext cx="5607415" cy="514805"/>
          </a:xfrm>
        </p:spPr>
        <p:txBody>
          <a:bodyPr>
            <a:normAutofit/>
          </a:bodyPr>
          <a:lstStyle>
            <a:lvl1pPr>
              <a:defRPr sz="3266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665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grey">
    <p:bg>
      <p:bgPr>
        <a:solidFill>
          <a:srgbClr val="D6DA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678D66-EF76-4296-97FC-0E08698CE4F1}" type="datetime1">
              <a:rPr lang="en-GB" smtClean="0"/>
              <a:t>20/10/2022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TITLE – GO TO INSERT &gt; HEADER &amp; FOOTER TO EDIT THIS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14098-EA5F-4E0F-8262-B37EEDEAEE8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442667" y="4"/>
            <a:ext cx="5749338" cy="6858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575476" y="350015"/>
            <a:ext cx="5607415" cy="514805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z="3266" dirty="0"/>
              <a:t>HEADER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575476" y="1415221"/>
            <a:ext cx="5607415" cy="477887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Text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75476" y="927460"/>
            <a:ext cx="5607415" cy="427722"/>
          </a:xfrm>
        </p:spPr>
        <p:txBody>
          <a:bodyPr>
            <a:normAutofit/>
          </a:bodyPr>
          <a:lstStyle>
            <a:lvl1pPr>
              <a:defRPr sz="2177" spc="345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43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grey, text on right">
    <p:bg>
      <p:bgPr>
        <a:solidFill>
          <a:srgbClr val="D6DA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678D66-EF76-4296-97FC-0E08698CE4F1}" type="datetime1">
              <a:rPr lang="en-GB" smtClean="0"/>
              <a:t>20/10/2022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 – GO TO INSERT &gt; HEADER &amp; FOOTER TO EDIT THIS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14098-EA5F-4E0F-8262-B37EEDEAEE8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904" y="4"/>
            <a:ext cx="5749338" cy="6858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6182891" y="1415221"/>
            <a:ext cx="5607415" cy="4778872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Text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82891" y="927460"/>
            <a:ext cx="5607415" cy="427722"/>
          </a:xfrm>
        </p:spPr>
        <p:txBody>
          <a:bodyPr>
            <a:normAutofit/>
          </a:bodyPr>
          <a:lstStyle>
            <a:lvl1pPr>
              <a:defRPr sz="2177" spc="345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SUBHEADER</a:t>
            </a:r>
            <a:endParaRPr lang="en-GB" dirty="0"/>
          </a:p>
        </p:txBody>
      </p:sp>
      <p:sp>
        <p:nvSpPr>
          <p:cNvPr id="13" name="Title 6"/>
          <p:cNvSpPr>
            <a:spLocks noGrp="1"/>
          </p:cNvSpPr>
          <p:nvPr>
            <p:ph type="title" hasCustomPrompt="1"/>
          </p:nvPr>
        </p:nvSpPr>
        <p:spPr>
          <a:xfrm>
            <a:off x="6182891" y="350015"/>
            <a:ext cx="5607415" cy="514805"/>
          </a:xfrm>
        </p:spPr>
        <p:txBody>
          <a:bodyPr>
            <a:normAutofit/>
          </a:bodyPr>
          <a:lstStyle>
            <a:lvl1pPr>
              <a:defRPr sz="3266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815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Content &amp; 2 x Images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9" y="-2"/>
            <a:ext cx="6093284" cy="3429000"/>
          </a:xfrm>
          <a:prstGeom prst="rect">
            <a:avLst/>
          </a:prstGeom>
          <a:solidFill>
            <a:srgbClr val="333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62"/>
          </a:p>
        </p:txBody>
      </p:sp>
      <p:sp>
        <p:nvSpPr>
          <p:cNvPr id="7" name="Rectangle 6"/>
          <p:cNvSpPr/>
          <p:nvPr userDrawn="1"/>
        </p:nvSpPr>
        <p:spPr>
          <a:xfrm>
            <a:off x="6093295" y="3429000"/>
            <a:ext cx="6093284" cy="3429000"/>
          </a:xfrm>
          <a:prstGeom prst="rect">
            <a:avLst/>
          </a:prstGeom>
          <a:solidFill>
            <a:srgbClr val="E22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62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" y="3429000"/>
            <a:ext cx="6093284" cy="34290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4887" y="4336974"/>
            <a:ext cx="4668724" cy="1935563"/>
          </a:xfrm>
        </p:spPr>
        <p:txBody>
          <a:bodyPr/>
          <a:lstStyle>
            <a:lvl1pPr>
              <a:spcAft>
                <a:spcPts val="1089"/>
              </a:spcAft>
              <a:defRPr sz="1089" spc="290" baseline="0">
                <a:solidFill>
                  <a:schemeClr val="bg1"/>
                </a:solidFill>
              </a:defRPr>
            </a:lvl1pPr>
            <a:lvl2pPr marL="0" indent="0"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 marL="158421" indent="0"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 marL="326923" indent="0"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 marL="485344" indent="0"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B7D4B9-814E-482A-ADA1-7D874ADCE05F}" type="datetime1">
              <a:rPr lang="en-GB" smtClean="0"/>
              <a:t>20/10/2022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– GO TO INSERT &gt; HEADER &amp; FOOTER TO EDIT THIS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14098-EA5F-4E0F-8262-B37EEDEAEE8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819039" y="899252"/>
            <a:ext cx="4668724" cy="1935563"/>
          </a:xfrm>
        </p:spPr>
        <p:txBody>
          <a:bodyPr/>
          <a:lstStyle>
            <a:lvl1pPr>
              <a:spcAft>
                <a:spcPts val="1089"/>
              </a:spcAft>
              <a:defRPr sz="1089" spc="290" baseline="0">
                <a:solidFill>
                  <a:schemeClr val="bg1"/>
                </a:solidFill>
              </a:defRPr>
            </a:lvl1pPr>
            <a:lvl2pPr marL="0" indent="0"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 marL="158421" indent="0"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 marL="326923" indent="0"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 marL="485344" indent="0"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93295" y="0"/>
            <a:ext cx="6093284" cy="34290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62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(with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8" t="55174" r="-3129" b="-1109"/>
          <a:stretch/>
        </p:blipFill>
        <p:spPr>
          <a:xfrm>
            <a:off x="0" y="3"/>
            <a:ext cx="4237873" cy="28397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0667" y="2363289"/>
            <a:ext cx="7168570" cy="3525490"/>
          </a:xfrm>
        </p:spPr>
        <p:txBody>
          <a:bodyPr/>
          <a:lstStyle>
            <a:lvl1pPr>
              <a:spcAft>
                <a:spcPts val="363"/>
              </a:spcAft>
              <a:defRPr sz="1633" spc="363" baseline="0"/>
            </a:lvl1pPr>
            <a:lvl2pPr marL="0" indent="0">
              <a:lnSpc>
                <a:spcPct val="120000"/>
              </a:lnSpc>
              <a:defRPr sz="1270"/>
            </a:lvl2pPr>
            <a:lvl3pPr marL="0" indent="0"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31FA-082D-4023-9E33-93466348B427}" type="datetime1">
              <a:rPr lang="en-GB" smtClean="0"/>
              <a:t>20/10/2022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– GO TO INSERT &gt; HEADER &amp; FOOTER TO EDIT THIS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4098-EA5F-4E0F-8262-B37EEDEAEE84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7" b="9985"/>
          <a:stretch/>
        </p:blipFill>
        <p:spPr>
          <a:xfrm>
            <a:off x="8039100" y="3886200"/>
            <a:ext cx="41529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2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E22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5" t="38890" r="1875" b="33333"/>
          <a:stretch/>
        </p:blipFill>
        <p:spPr>
          <a:xfrm>
            <a:off x="4191000" y="2594625"/>
            <a:ext cx="4267200" cy="190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968231"/>
            <a:ext cx="10515600" cy="2756169"/>
          </a:xfrm>
        </p:spPr>
        <p:txBody>
          <a:bodyPr anchor="ctr">
            <a:normAutofit/>
          </a:bodyPr>
          <a:lstStyle>
            <a:lvl1pPr algn="ctr">
              <a:defRPr sz="2903" spc="40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436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1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2689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8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1" userDrawn="1">
          <p15:clr>
            <a:srgbClr val="FBAE40"/>
          </p15:clr>
        </p15:guide>
        <p15:guide id="3" orient="horz" pos="2693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D914-D10B-4B5E-85F1-FC1B053BE1E6}" type="datetimeFigureOut">
              <a:rPr lang="en-GB" smtClean="0"/>
              <a:t>20/10/2022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B98A-504E-4466-B5DA-817E0B58A0A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6062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48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56282" y="2037528"/>
            <a:ext cx="10079444" cy="1345390"/>
          </a:xfrm>
        </p:spPr>
        <p:txBody>
          <a:bodyPr anchor="b">
            <a:normAutofit/>
          </a:bodyPr>
          <a:lstStyle>
            <a:lvl1pPr algn="ctr">
              <a:defRPr sz="2722" spc="454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2" y="3498127"/>
            <a:ext cx="9144000" cy="691273"/>
          </a:xfrm>
        </p:spPr>
        <p:txBody>
          <a:bodyPr>
            <a:normAutofit/>
          </a:bodyPr>
          <a:lstStyle>
            <a:lvl1pPr marL="0" indent="0" algn="ctr">
              <a:buNone/>
              <a:defRPr sz="1361" cap="all" spc="181" baseline="0">
                <a:solidFill>
                  <a:schemeClr val="bg1"/>
                </a:solidFill>
              </a:defRPr>
            </a:lvl1pPr>
            <a:lvl2pPr marL="342905" indent="0" algn="ctr">
              <a:buNone/>
              <a:defRPr sz="1500"/>
            </a:lvl2pPr>
            <a:lvl3pPr marL="685809" indent="0" algn="ctr">
              <a:buNone/>
              <a:defRPr sz="1350"/>
            </a:lvl3pPr>
            <a:lvl4pPr marL="1028714" indent="0" algn="ctr">
              <a:buNone/>
              <a:defRPr sz="1200"/>
            </a:lvl4pPr>
            <a:lvl5pPr marL="1371618" indent="0" algn="ctr">
              <a:buNone/>
              <a:defRPr sz="1200"/>
            </a:lvl5pPr>
            <a:lvl6pPr marL="1714522" indent="0" algn="ctr">
              <a:buNone/>
              <a:defRPr sz="1200"/>
            </a:lvl6pPr>
            <a:lvl7pPr marL="2057426" indent="0" algn="ctr">
              <a:buNone/>
              <a:defRPr sz="1200"/>
            </a:lvl7pPr>
            <a:lvl8pPr marL="2400331" indent="0" algn="ctr">
              <a:buNone/>
              <a:defRPr sz="1200"/>
            </a:lvl8pPr>
            <a:lvl9pPr marL="2743236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9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 only option 2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DBC809C-14C9-7B5A-BD5C-F60B8DBDDBD2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A4B709C-CED0-0678-2880-7A2C87D0FCA2}"/>
              </a:ext>
            </a:extLst>
          </p:cNvPr>
          <p:cNvSpPr/>
          <p:nvPr userDrawn="1"/>
        </p:nvSpPr>
        <p:spPr>
          <a:xfrm>
            <a:off x="11557000" y="6359525"/>
            <a:ext cx="349250" cy="34925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E6763B7B-9DD3-CF27-8FBA-2FD58308F8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989" y="6200774"/>
            <a:ext cx="2659905" cy="6572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0DD1C7-704B-E420-CAE6-F734CF70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9E760-966F-3E4C-F475-3DB2BCD315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553" y="2628900"/>
            <a:ext cx="2468324" cy="33666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D7EA9-BC60-45CF-3F76-1E1EF069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DFD4-84BD-F44A-AE90-8F322F4BF773}" type="datetime1">
              <a:rPr lang="en-GB" smtClean="0"/>
              <a:t>20/10/2022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B751A-4B62-6926-D721-242E44EB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Document 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F75C4-735B-9527-24AD-28A91400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549F-F38D-43A2-B780-492AA5F1A2EE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99E2969-2376-88AB-B6EF-B34972DBDF5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24573" y="2628900"/>
            <a:ext cx="2492040" cy="33666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06F92E-6832-5121-DCBD-3E0CE1D9A3E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84466" y="2628900"/>
            <a:ext cx="2492040" cy="33666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3B3C8CC-87DB-09DD-B04D-AB27BC1E058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126203" y="2628900"/>
            <a:ext cx="2492040" cy="33666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F6CBA5-7162-26DC-2789-DE7AB4327669}"/>
              </a:ext>
            </a:extLst>
          </p:cNvPr>
          <p:cNvSpPr txBox="1"/>
          <p:nvPr userDrawn="1"/>
        </p:nvSpPr>
        <p:spPr>
          <a:xfrm>
            <a:off x="6275388" y="6454630"/>
            <a:ext cx="1483242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950" dirty="0">
                <a:solidFill>
                  <a:schemeClr val="bg1"/>
                </a:solidFill>
              </a:rPr>
              <a:t>Solent </a:t>
            </a:r>
            <a:r>
              <a:rPr lang="en-GB" sz="1000" baseline="0" dirty="0">
                <a:solidFill>
                  <a:schemeClr val="bg1"/>
                </a:solidFill>
              </a:rPr>
              <a:t>University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B59EDE-0519-95AE-85D4-6E3D51F792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551" y="1870219"/>
            <a:ext cx="5310061" cy="411806"/>
          </a:xfrm>
        </p:spPr>
        <p:txBody>
          <a:bodyPr/>
          <a:lstStyle>
            <a:lvl1pPr>
              <a:defRPr sz="2400" b="1"/>
            </a:lvl1pPr>
          </a:lstStyle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33859883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image option 1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D1C7-704B-E420-CAE6-F734CF70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D7EA9-BC60-45CF-3F76-1E1EF069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4528-AE30-7E4F-9502-945829E63C4A}" type="datetime1">
              <a:rPr lang="en-GB" smtClean="0"/>
              <a:t>20/10/2022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B751A-4B62-6926-D721-242E44EB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Document 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F75C4-735B-9527-24AD-28A91400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549F-F38D-43A2-B780-492AA5F1A2EE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577EEE-365E-B09B-4CB4-4315E931B92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87375" y="2496312"/>
            <a:ext cx="4841152" cy="34992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83F83C0-BD75-442D-3020-778E85AF4F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5388" y="644525"/>
            <a:ext cx="5329237" cy="5351029"/>
          </a:xfrm>
        </p:spPr>
        <p:txBody>
          <a:bodyPr anchor="t" anchorCtr="0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99D5DBF-4E29-654A-B5B3-C59FCFBB43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551" y="1870219"/>
            <a:ext cx="5310061" cy="411806"/>
          </a:xfrm>
        </p:spPr>
        <p:txBody>
          <a:bodyPr/>
          <a:lstStyle>
            <a:lvl1pPr>
              <a:defRPr sz="2400" b="1"/>
            </a:lvl1pPr>
          </a:lstStyle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14602238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41B23D2-2F37-1850-E5A7-523D0DCB7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703542"/>
            <a:ext cx="11017250" cy="1532581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4" y="2297926"/>
            <a:ext cx="11017249" cy="77045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7A995E-D829-80A1-D448-124C6C2796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58388" y="4864420"/>
            <a:ext cx="2479907" cy="13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176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BD21335-A23D-61A8-8E5F-5B32DE8ADB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162" y="699012"/>
            <a:ext cx="5329238" cy="1199236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4" y="2112670"/>
            <a:ext cx="5329239" cy="97924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400" b="1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654942B-3608-59AB-590E-2BA85A6290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0"/>
            <a:ext cx="6096000" cy="6858000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C3AEDD-2F3C-D695-17BE-F790EDA619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0549" y="4864420"/>
            <a:ext cx="2479907" cy="13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99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6C72F4-CF58-4FA3-C855-1A72A223F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702819"/>
            <a:ext cx="6839585" cy="1422398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5" y="2303639"/>
            <a:ext cx="6839586" cy="77045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" name="Picture 8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80250102-394B-333B-E368-C6EA5955CB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5611481"/>
            <a:ext cx="1231900" cy="6304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C5EF8F-4605-F624-56B9-494AA07A10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24949" y="442065"/>
            <a:ext cx="2479675" cy="134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30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option 1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D1C7-704B-E420-CAE6-F734CF70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9E760-966F-3E4C-F475-3DB2BCD315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5389" y="643965"/>
            <a:ext cx="5329238" cy="53515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D7EA9-BC60-45CF-3F76-1E1EF069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C751-D3D3-8744-BBE4-FB031A10FFFF}" type="datetime1">
              <a:rPr lang="en-GB" smtClean="0"/>
              <a:t>20/10/2022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B751A-4B62-6926-D721-242E44EB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Document 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F75C4-735B-9527-24AD-28A91400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549F-F38D-43A2-B780-492AA5F1A2EE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7E57C95-F276-C939-AA17-4591C5CCCF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6551" y="1870219"/>
            <a:ext cx="5310061" cy="411806"/>
          </a:xfrm>
        </p:spPr>
        <p:txBody>
          <a:bodyPr/>
          <a:lstStyle>
            <a:lvl1pPr>
              <a:defRPr sz="2400" b="1"/>
            </a:lvl1pPr>
          </a:lstStyle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2546562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option 2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D1C7-704B-E420-CAE6-F734CF70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9E760-966F-3E4C-F475-3DB2BCD315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553" y="2628900"/>
            <a:ext cx="2468324" cy="33666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D7EA9-BC60-45CF-3F76-1E1EF069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C118-4A4F-0240-87CA-9A77E4E85DF6}" type="datetime1">
              <a:rPr lang="en-GB" smtClean="0"/>
              <a:t>20/10/2022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B751A-4B62-6926-D721-242E44EB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Document 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F75C4-735B-9527-24AD-28A91400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549F-F38D-43A2-B780-492AA5F1A2EE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99E2969-2376-88AB-B6EF-B34972DBDF5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24573" y="2628900"/>
            <a:ext cx="2492040" cy="33666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06F92E-6832-5121-DCBD-3E0CE1D9A3E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84466" y="2628900"/>
            <a:ext cx="2492040" cy="33666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3B3C8CC-87DB-09DD-B04D-AB27BC1E058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126203" y="2628900"/>
            <a:ext cx="2492040" cy="33666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682EBD1-C803-F2E3-A984-A31A9271E1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551" y="1870219"/>
            <a:ext cx="5310061" cy="411806"/>
          </a:xfrm>
        </p:spPr>
        <p:txBody>
          <a:bodyPr/>
          <a:lstStyle>
            <a:lvl1pPr>
              <a:defRPr sz="2400" b="1"/>
            </a:lvl1pPr>
          </a:lstStyle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3146195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option 1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D1C7-704B-E420-CAE6-F734CF70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D7EA9-BC60-45CF-3F76-1E1EF069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4528-AE30-7E4F-9502-945829E63C4A}" type="datetime1">
              <a:rPr lang="en-GB" smtClean="0"/>
              <a:t>20/10/2022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B751A-4B62-6926-D721-242E44EB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Document 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F75C4-735B-9527-24AD-28A91400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549F-F38D-43A2-B780-492AA5F1A2EE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577EEE-365E-B09B-4CB4-4315E931B92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87375" y="2496312"/>
            <a:ext cx="4841152" cy="34992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83F83C0-BD75-442D-3020-778E85AF4F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5388" y="644525"/>
            <a:ext cx="5329237" cy="5351029"/>
          </a:xfrm>
        </p:spPr>
        <p:txBody>
          <a:bodyPr anchor="t" anchorCtr="0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99D5DBF-4E29-654A-B5B3-C59FCFBB43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551" y="1870219"/>
            <a:ext cx="5310061" cy="411806"/>
          </a:xfrm>
        </p:spPr>
        <p:txBody>
          <a:bodyPr/>
          <a:lstStyle>
            <a:lvl1pPr>
              <a:defRPr sz="2400" b="1"/>
            </a:lvl1pPr>
          </a:lstStyle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19976451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option 2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D1C7-704B-E420-CAE6-F734CF70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D7EA9-BC60-45CF-3F76-1E1EF069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4528-AE30-7E4F-9502-945829E63C4A}" type="datetime1">
              <a:rPr lang="en-GB" smtClean="0"/>
              <a:t>20/10/2022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B751A-4B62-6926-D721-242E44EB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Document 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F75C4-735B-9527-24AD-28A91400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549F-F38D-43A2-B780-492AA5F1A2EE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577EEE-365E-B09B-4CB4-4315E931B92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87375" y="2496312"/>
            <a:ext cx="4841152" cy="34992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83F83C0-BD75-442D-3020-778E85AF4F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5388" y="644525"/>
            <a:ext cx="2570269" cy="2699234"/>
          </a:xfrm>
        </p:spPr>
        <p:txBody>
          <a:bodyPr anchor="t" anchorCtr="0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ABA4E697-F251-CEC5-AF67-E9705351CB8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34356" y="644525"/>
            <a:ext cx="2570269" cy="2021183"/>
          </a:xfrm>
        </p:spPr>
        <p:txBody>
          <a:bodyPr anchor="t" anchorCtr="0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34F858D2-EAFD-03BC-4AD5-B2E2979A97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34356" y="2836257"/>
            <a:ext cx="2570269" cy="3159297"/>
          </a:xfrm>
        </p:spPr>
        <p:txBody>
          <a:bodyPr anchor="t" anchorCtr="0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E57DD1B6-33DD-0CD6-28EB-1B379163BE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75388" y="3514242"/>
            <a:ext cx="2570269" cy="2481312"/>
          </a:xfrm>
        </p:spPr>
        <p:txBody>
          <a:bodyPr anchor="t" anchorCtr="0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2B4A574C-6B49-4601-77F7-41BDE69E3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6551" y="1870219"/>
            <a:ext cx="5310061" cy="411806"/>
          </a:xfrm>
        </p:spPr>
        <p:txBody>
          <a:bodyPr/>
          <a:lstStyle>
            <a:lvl1pPr>
              <a:defRPr sz="2400" b="1"/>
            </a:lvl1pPr>
          </a:lstStyle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12824250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option 3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D1C7-704B-E420-CAE6-F734CF70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D7EA9-BC60-45CF-3F76-1E1EF069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E0A5-EAE5-4542-9F39-36B4F9D63FBA}" type="datetime1">
              <a:rPr lang="en-GB" smtClean="0"/>
              <a:t>20/10/2022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B751A-4B62-6926-D721-242E44EB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Document 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F75C4-735B-9527-24AD-28A91400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549F-F38D-43A2-B780-492AA5F1A2EE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577EEE-365E-B09B-4CB4-4315E931B92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87375" y="2496312"/>
            <a:ext cx="4841152" cy="34992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83F83C0-BD75-442D-3020-778E85AF4F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5388" y="1"/>
            <a:ext cx="5916612" cy="6200774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79645C24-69D5-B4BC-8C2E-F011971C86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551" y="1870219"/>
            <a:ext cx="5310061" cy="411806"/>
          </a:xfrm>
        </p:spPr>
        <p:txBody>
          <a:bodyPr/>
          <a:lstStyle>
            <a:lvl1pPr>
              <a:defRPr sz="2400" b="1"/>
            </a:lvl1pPr>
          </a:lstStyle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89807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6282" y="2037528"/>
            <a:ext cx="10079444" cy="1345390"/>
          </a:xfrm>
        </p:spPr>
        <p:txBody>
          <a:bodyPr anchor="b">
            <a:normAutofit/>
          </a:bodyPr>
          <a:lstStyle>
            <a:lvl1pPr algn="ctr">
              <a:defRPr sz="2722" spc="454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2" y="3498127"/>
            <a:ext cx="9144000" cy="691273"/>
          </a:xfrm>
        </p:spPr>
        <p:txBody>
          <a:bodyPr>
            <a:normAutofit/>
          </a:bodyPr>
          <a:lstStyle>
            <a:lvl1pPr marL="0" indent="0" algn="ctr">
              <a:buNone/>
              <a:defRPr sz="1361" cap="all" spc="181" baseline="0">
                <a:solidFill>
                  <a:schemeClr val="bg1"/>
                </a:solidFill>
              </a:defRPr>
            </a:lvl1pPr>
            <a:lvl2pPr marL="342905" indent="0" algn="ctr">
              <a:buNone/>
              <a:defRPr sz="1500"/>
            </a:lvl2pPr>
            <a:lvl3pPr marL="685809" indent="0" algn="ctr">
              <a:buNone/>
              <a:defRPr sz="1350"/>
            </a:lvl3pPr>
            <a:lvl4pPr marL="1028714" indent="0" algn="ctr">
              <a:buNone/>
              <a:defRPr sz="1200"/>
            </a:lvl4pPr>
            <a:lvl5pPr marL="1371618" indent="0" algn="ctr">
              <a:buNone/>
              <a:defRPr sz="1200"/>
            </a:lvl5pPr>
            <a:lvl6pPr marL="1714522" indent="0" algn="ctr">
              <a:buNone/>
              <a:defRPr sz="1200"/>
            </a:lvl6pPr>
            <a:lvl7pPr marL="2057426" indent="0" algn="ctr">
              <a:buNone/>
              <a:defRPr sz="1200"/>
            </a:lvl7pPr>
            <a:lvl8pPr marL="2400331" indent="0" algn="ctr">
              <a:buNone/>
              <a:defRPr sz="1200"/>
            </a:lvl8pPr>
            <a:lvl9pPr marL="2743236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6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 option 1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91DB3B-1FA0-25EA-5A02-5BC68124D03C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B5E9973-CE18-4BF3-0F7D-111DB3AABAE1}"/>
              </a:ext>
            </a:extLst>
          </p:cNvPr>
          <p:cNvSpPr/>
          <p:nvPr userDrawn="1"/>
        </p:nvSpPr>
        <p:spPr>
          <a:xfrm>
            <a:off x="11557000" y="6359525"/>
            <a:ext cx="349250" cy="34925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DD1C7-704B-E420-CAE6-F734CF70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9E760-966F-3E4C-F475-3DB2BCD315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5389" y="643965"/>
            <a:ext cx="5329238" cy="53515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D7EA9-BC60-45CF-3F76-1E1EF069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1489-9F07-744E-8CD9-921C2C251C9C}" type="datetime1">
              <a:rPr lang="en-GB" smtClean="0"/>
              <a:t>20/10/2022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B751A-4B62-6926-D721-242E44EB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Document 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F75C4-735B-9527-24AD-28A91400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549F-F38D-43A2-B780-492AA5F1A2EE}" type="slidenum">
              <a:rPr lang="en-GB" smtClean="0"/>
              <a:t>‹Nr.›</a:t>
            </a:fld>
            <a:endParaRPr lang="en-GB" dirty="0"/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FA93BAD5-924D-165D-2FE0-08F3E6DF3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989" y="6200774"/>
            <a:ext cx="2659905" cy="6572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232A49-3370-20EE-4666-10F01D622E9B}"/>
              </a:ext>
            </a:extLst>
          </p:cNvPr>
          <p:cNvSpPr txBox="1"/>
          <p:nvPr userDrawn="1"/>
        </p:nvSpPr>
        <p:spPr>
          <a:xfrm>
            <a:off x="6275388" y="6454630"/>
            <a:ext cx="1483242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950" dirty="0">
                <a:solidFill>
                  <a:schemeClr val="bg1"/>
                </a:solidFill>
              </a:rPr>
              <a:t>Solent </a:t>
            </a:r>
            <a:r>
              <a:rPr lang="en-GB" sz="1000" baseline="0" dirty="0">
                <a:solidFill>
                  <a:schemeClr val="bg1"/>
                </a:solidFill>
              </a:rPr>
              <a:t>University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4B68C8CE-F724-8035-A3A9-15666B795A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6551" y="1870219"/>
            <a:ext cx="5310061" cy="411806"/>
          </a:xfrm>
        </p:spPr>
        <p:txBody>
          <a:bodyPr/>
          <a:lstStyle>
            <a:lvl1pPr>
              <a:defRPr sz="2400" b="1"/>
            </a:lvl1pPr>
          </a:lstStyle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22331503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 option 2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DBC809C-14C9-7B5A-BD5C-F60B8DBDDBD2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A4B709C-CED0-0678-2880-7A2C87D0FCA2}"/>
              </a:ext>
            </a:extLst>
          </p:cNvPr>
          <p:cNvSpPr/>
          <p:nvPr userDrawn="1"/>
        </p:nvSpPr>
        <p:spPr>
          <a:xfrm>
            <a:off x="11557000" y="6359525"/>
            <a:ext cx="349250" cy="34925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E6763B7B-9DD3-CF27-8FBA-2FD58308F8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989" y="6200774"/>
            <a:ext cx="2659905" cy="6572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0DD1C7-704B-E420-CAE6-F734CF70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9E760-966F-3E4C-F475-3DB2BCD315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553" y="2628900"/>
            <a:ext cx="2468324" cy="33666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D7EA9-BC60-45CF-3F76-1E1EF069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DFD4-84BD-F44A-AE90-8F322F4BF773}" type="datetime1">
              <a:rPr lang="en-GB" smtClean="0"/>
              <a:t>20/10/2022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B751A-4B62-6926-D721-242E44EB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Document 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F75C4-735B-9527-24AD-28A91400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549F-F38D-43A2-B780-492AA5F1A2EE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99E2969-2376-88AB-B6EF-B34972DBDF5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24573" y="2628900"/>
            <a:ext cx="2492040" cy="33666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06F92E-6832-5121-DCBD-3E0CE1D9A3E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84466" y="2628900"/>
            <a:ext cx="2492040" cy="33666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3B3C8CC-87DB-09DD-B04D-AB27BC1E058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126203" y="2628900"/>
            <a:ext cx="2492040" cy="33666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F6CBA5-7162-26DC-2789-DE7AB4327669}"/>
              </a:ext>
            </a:extLst>
          </p:cNvPr>
          <p:cNvSpPr txBox="1"/>
          <p:nvPr userDrawn="1"/>
        </p:nvSpPr>
        <p:spPr>
          <a:xfrm>
            <a:off x="6275388" y="6454630"/>
            <a:ext cx="1483242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950" dirty="0">
                <a:solidFill>
                  <a:schemeClr val="bg1"/>
                </a:solidFill>
              </a:rPr>
              <a:t>Solent </a:t>
            </a:r>
            <a:r>
              <a:rPr lang="en-GB" sz="1000" baseline="0" dirty="0">
                <a:solidFill>
                  <a:schemeClr val="bg1"/>
                </a:solidFill>
              </a:rPr>
              <a:t>University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B59EDE-0519-95AE-85D4-6E3D51F792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551" y="1870219"/>
            <a:ext cx="5310061" cy="411806"/>
          </a:xfrm>
        </p:spPr>
        <p:txBody>
          <a:bodyPr/>
          <a:lstStyle>
            <a:lvl1pPr>
              <a:defRPr sz="2400" b="1"/>
            </a:lvl1pPr>
          </a:lstStyle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16061321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 option 1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787FE4-9E5B-9EA2-530B-E772CFFE39C7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E6DDF2B-65AC-B331-83F6-E65FECB8A55D}"/>
              </a:ext>
            </a:extLst>
          </p:cNvPr>
          <p:cNvSpPr/>
          <p:nvPr userDrawn="1"/>
        </p:nvSpPr>
        <p:spPr>
          <a:xfrm>
            <a:off x="11557000" y="6359525"/>
            <a:ext cx="349250" cy="34925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76857F1B-F648-24CD-1EA4-C2AC118A38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989" y="6200774"/>
            <a:ext cx="2659905" cy="6572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0DD1C7-704B-E420-CAE6-F734CF70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D7EA9-BC60-45CF-3F76-1E1EF069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54D4-14D5-A741-ADE4-9AD56A8E14B9}" type="datetime1">
              <a:rPr lang="en-GB" smtClean="0"/>
              <a:t>20/10/2022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B751A-4B62-6926-D721-242E44EB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Document 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F75C4-735B-9527-24AD-28A91400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549F-F38D-43A2-B780-492AA5F1A2EE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577EEE-365E-B09B-4CB4-4315E931B92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87375" y="2496312"/>
            <a:ext cx="4841152" cy="34992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83F83C0-BD75-442D-3020-778E85AF4F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5388" y="644525"/>
            <a:ext cx="5329237" cy="5351029"/>
          </a:xfrm>
        </p:spPr>
        <p:txBody>
          <a:bodyPr anchor="t" anchorCtr="0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826645-B243-92FE-33E9-50F487C73859}"/>
              </a:ext>
            </a:extLst>
          </p:cNvPr>
          <p:cNvSpPr txBox="1"/>
          <p:nvPr userDrawn="1"/>
        </p:nvSpPr>
        <p:spPr>
          <a:xfrm>
            <a:off x="6275388" y="6454630"/>
            <a:ext cx="1483242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950" dirty="0">
                <a:solidFill>
                  <a:schemeClr val="bg1"/>
                </a:solidFill>
              </a:rPr>
              <a:t>Solent </a:t>
            </a:r>
            <a:r>
              <a:rPr lang="en-GB" sz="1000" baseline="0" dirty="0">
                <a:solidFill>
                  <a:schemeClr val="bg1"/>
                </a:solidFill>
              </a:rPr>
              <a:t>University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C13BDC4-CFF1-4089-BCB8-CBD9325FFF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551" y="1870219"/>
            <a:ext cx="5310061" cy="411806"/>
          </a:xfrm>
        </p:spPr>
        <p:txBody>
          <a:bodyPr/>
          <a:lstStyle>
            <a:lvl1pPr>
              <a:defRPr sz="2400" b="1"/>
            </a:lvl1pPr>
          </a:lstStyle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31173110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 option 2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FFA58D-BE54-A86C-9AC7-13D3F7DAFB6E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BBBD8D-8B01-3976-F381-B6E3D1F6D5AA}"/>
              </a:ext>
            </a:extLst>
          </p:cNvPr>
          <p:cNvSpPr/>
          <p:nvPr userDrawn="1"/>
        </p:nvSpPr>
        <p:spPr>
          <a:xfrm>
            <a:off x="11557000" y="6359525"/>
            <a:ext cx="349250" cy="34925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48032DCE-7DF5-9D1B-4FE8-1B78D79D53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989" y="6200774"/>
            <a:ext cx="2659905" cy="6572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0DD1C7-704B-E420-CAE6-F734CF70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D7EA9-BC60-45CF-3F76-1E1EF069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6921-25A7-DE49-B701-BD669C6E5AF0}" type="datetime1">
              <a:rPr lang="en-GB" smtClean="0"/>
              <a:t>20/10/2022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B751A-4B62-6926-D721-242E44EB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Document 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F75C4-735B-9527-24AD-28A91400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549F-F38D-43A2-B780-492AA5F1A2EE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577EEE-365E-B09B-4CB4-4315E931B92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87375" y="2496312"/>
            <a:ext cx="4841152" cy="34992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83F83C0-BD75-442D-3020-778E85AF4F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5388" y="1"/>
            <a:ext cx="5916612" cy="6200774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AEAC8B-9E17-B040-8A5D-207C262F40E4}"/>
              </a:ext>
            </a:extLst>
          </p:cNvPr>
          <p:cNvSpPr txBox="1"/>
          <p:nvPr userDrawn="1"/>
        </p:nvSpPr>
        <p:spPr>
          <a:xfrm>
            <a:off x="6275388" y="6454630"/>
            <a:ext cx="1483242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950" dirty="0">
                <a:solidFill>
                  <a:schemeClr val="bg1"/>
                </a:solidFill>
              </a:rPr>
              <a:t>Solent </a:t>
            </a:r>
            <a:r>
              <a:rPr lang="en-GB" sz="1000" baseline="0" dirty="0">
                <a:solidFill>
                  <a:schemeClr val="bg1"/>
                </a:solidFill>
              </a:rPr>
              <a:t>University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76F2208-DC3D-C4CB-0A58-68008F5DBD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551" y="1870219"/>
            <a:ext cx="5310061" cy="411806"/>
          </a:xfrm>
        </p:spPr>
        <p:txBody>
          <a:bodyPr/>
          <a:lstStyle>
            <a:lvl1pPr>
              <a:defRPr sz="2400" b="1"/>
            </a:lvl1pPr>
          </a:lstStyle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42746699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FC88E99-F8EF-3013-E970-F58E43F7E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3161" y="1436766"/>
            <a:ext cx="8727484" cy="1199236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7374" y="2756905"/>
            <a:ext cx="5329239" cy="97924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14B4D2-474F-F4AE-88C5-189E5B552E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28041" y="5792732"/>
            <a:ext cx="2976584" cy="532143"/>
          </a:xfrm>
        </p:spPr>
        <p:txBody>
          <a:bodyPr/>
          <a:lstStyle>
            <a:lvl1pPr>
              <a:lnSpc>
                <a:spcPct val="100000"/>
              </a:lnSpc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Extra information</a:t>
            </a:r>
          </a:p>
        </p:txBody>
      </p:sp>
    </p:spTree>
    <p:extLst>
      <p:ext uri="{BB962C8B-B14F-4D97-AF65-F5344CB8AC3E}">
        <p14:creationId xmlns:p14="http://schemas.microsoft.com/office/powerpoint/2010/main" val="30649469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630A2B-DE2B-C879-4770-5B6D0B522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3161" y="692048"/>
            <a:ext cx="8034880" cy="1199236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7374" y="1974480"/>
            <a:ext cx="8034880" cy="97924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4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7242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630A2B-DE2B-C879-4770-5B6D0B522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3161" y="692048"/>
            <a:ext cx="6328847" cy="1199236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7374" y="1974480"/>
            <a:ext cx="6328847" cy="97924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4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836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322EB399-F5A7-5141-1C91-CDB5A9F752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D0F924-9B0E-F22B-8ACC-08A1A9F6E4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0549" y="4864420"/>
            <a:ext cx="2479907" cy="134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375" y="699012"/>
            <a:ext cx="5508625" cy="1422398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5388" y="4661913"/>
            <a:ext cx="5329239" cy="35329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Thank you subtitle style</a:t>
            </a:r>
            <a:endParaRPr lang="en-GB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A9AA5C3-C65F-1351-5CA8-19B996DA41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63907" y="5015204"/>
            <a:ext cx="2487502" cy="257836"/>
          </a:xfrm>
        </p:spPr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Contact 1 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1703BA3-4425-FF33-1E2B-0EBBDF0EEF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65955" y="5273040"/>
            <a:ext cx="2487502" cy="1048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Contact 1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997E1FF-22F9-6306-924F-AB87FCF235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2722" y="5015204"/>
            <a:ext cx="2487502" cy="257836"/>
          </a:xfrm>
        </p:spPr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Contact 2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82A1E1D-281A-637F-2BF7-C4202A2DD9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14770" y="5273040"/>
            <a:ext cx="2487502" cy="1048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Contact 2</a:t>
            </a:r>
          </a:p>
        </p:txBody>
      </p:sp>
    </p:spTree>
    <p:extLst>
      <p:ext uri="{BB962C8B-B14F-4D97-AF65-F5344CB8AC3E}">
        <p14:creationId xmlns:p14="http://schemas.microsoft.com/office/powerpoint/2010/main" val="33853543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, grey, text on right">
    <p:bg>
      <p:bgPr>
        <a:solidFill>
          <a:srgbClr val="D6DA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678D66-EF76-4296-97FC-0E08698CE4F1}" type="datetime1">
              <a:rPr lang="en-GB" smtClean="0"/>
              <a:t>20/10/2022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 – GO TO INSERT &gt; HEADER &amp; FOOTER TO EDIT THIS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14098-EA5F-4E0F-8262-B37EEDEAEE8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904" y="4"/>
            <a:ext cx="5749338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6182891" y="1415221"/>
            <a:ext cx="5607415" cy="477887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82891" y="927460"/>
            <a:ext cx="5607415" cy="427722"/>
          </a:xfrm>
        </p:spPr>
        <p:txBody>
          <a:bodyPr>
            <a:normAutofit/>
          </a:bodyPr>
          <a:lstStyle>
            <a:lvl1pPr>
              <a:defRPr sz="2400" spc="345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SUBHEADER</a:t>
            </a:r>
            <a:endParaRPr lang="en-GB"/>
          </a:p>
        </p:txBody>
      </p:sp>
      <p:sp>
        <p:nvSpPr>
          <p:cNvPr id="15" name="Title 6"/>
          <p:cNvSpPr>
            <a:spLocks noGrp="1"/>
          </p:cNvSpPr>
          <p:nvPr>
            <p:ph type="title" hasCustomPrompt="1"/>
          </p:nvPr>
        </p:nvSpPr>
        <p:spPr>
          <a:xfrm>
            <a:off x="6182891" y="350015"/>
            <a:ext cx="5607415" cy="514805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HEADER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74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DD64A-0DB8-4912-B65F-FC6646FCF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38DA0-238B-4939-9D01-C8B0E172D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4AFED-3D47-4CC6-96CA-7B68E4203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342A-D2DB-484A-AB3C-4C1338AFD387}" type="datetimeFigureOut">
              <a:rPr lang="en-GB" smtClean="0"/>
              <a:t>20/10/2022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29093-65A3-433E-9547-66ED9126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030E6-2539-4392-A597-00E47627E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A485-AAEA-434F-B45E-2C5658F49390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6439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6282" y="2037528"/>
            <a:ext cx="10079444" cy="1345390"/>
          </a:xfrm>
        </p:spPr>
        <p:txBody>
          <a:bodyPr anchor="b">
            <a:normAutofit/>
          </a:bodyPr>
          <a:lstStyle>
            <a:lvl1pPr algn="ctr">
              <a:defRPr sz="2722" spc="454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2" y="3498127"/>
            <a:ext cx="9144000" cy="691273"/>
          </a:xfrm>
        </p:spPr>
        <p:txBody>
          <a:bodyPr>
            <a:normAutofit/>
          </a:bodyPr>
          <a:lstStyle>
            <a:lvl1pPr marL="0" indent="0" algn="ctr">
              <a:buNone/>
              <a:defRPr sz="1361" cap="all" spc="181" baseline="0">
                <a:solidFill>
                  <a:schemeClr val="bg1"/>
                </a:solidFill>
              </a:defRPr>
            </a:lvl1pPr>
            <a:lvl2pPr marL="342905" indent="0" algn="ctr">
              <a:buNone/>
              <a:defRPr sz="1500"/>
            </a:lvl2pPr>
            <a:lvl3pPr marL="685809" indent="0" algn="ctr">
              <a:buNone/>
              <a:defRPr sz="1350"/>
            </a:lvl3pPr>
            <a:lvl4pPr marL="1028714" indent="0" algn="ctr">
              <a:buNone/>
              <a:defRPr sz="1200"/>
            </a:lvl4pPr>
            <a:lvl5pPr marL="1371618" indent="0" algn="ctr">
              <a:buNone/>
              <a:defRPr sz="1200"/>
            </a:lvl5pPr>
            <a:lvl6pPr marL="1714522" indent="0" algn="ctr">
              <a:buNone/>
              <a:defRPr sz="1200"/>
            </a:lvl6pPr>
            <a:lvl7pPr marL="2057426" indent="0" algn="ctr">
              <a:buNone/>
              <a:defRPr sz="1200"/>
            </a:lvl7pPr>
            <a:lvl8pPr marL="2400331" indent="0" algn="ctr">
              <a:buNone/>
              <a:defRPr sz="1200"/>
            </a:lvl8pPr>
            <a:lvl9pPr marL="2743236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4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575479" y="1415221"/>
            <a:ext cx="11168487" cy="4778872"/>
          </a:xfrm>
        </p:spPr>
        <p:txBody>
          <a:bodyPr>
            <a:normAutofit/>
          </a:bodyPr>
          <a:lstStyle>
            <a:lvl1pPr>
              <a:defRPr sz="140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75479" y="927460"/>
            <a:ext cx="11168487" cy="427722"/>
          </a:xfrm>
        </p:spPr>
        <p:txBody>
          <a:bodyPr>
            <a:normAutofit/>
          </a:bodyPr>
          <a:lstStyle>
            <a:lvl1pPr>
              <a:defRPr sz="2400" spc="345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SUBHEADER</a:t>
            </a:r>
            <a:endParaRPr lang="en-GB"/>
          </a:p>
        </p:txBody>
      </p:sp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575479" y="350015"/>
            <a:ext cx="11168487" cy="514805"/>
          </a:xfrm>
        </p:spPr>
        <p:txBody>
          <a:bodyPr>
            <a:noAutofit/>
          </a:bodyPr>
          <a:lstStyle>
            <a:lvl1pPr>
              <a:defRPr sz="3600"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HEADER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89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,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442667" y="4"/>
            <a:ext cx="5749338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575476" y="1415221"/>
            <a:ext cx="5607415" cy="4778872"/>
          </a:xfrm>
        </p:spPr>
        <p:txBody>
          <a:bodyPr>
            <a:normAutofit/>
          </a:bodyPr>
          <a:lstStyle>
            <a:lvl1pPr>
              <a:defRPr sz="140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75476" y="927460"/>
            <a:ext cx="5607415" cy="427722"/>
          </a:xfrm>
        </p:spPr>
        <p:txBody>
          <a:bodyPr>
            <a:normAutofit/>
          </a:bodyPr>
          <a:lstStyle>
            <a:lvl1pPr>
              <a:defRPr sz="2400" spc="345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SUBHEADER</a:t>
            </a:r>
            <a:endParaRPr lang="en-GB"/>
          </a:p>
        </p:txBody>
      </p:sp>
      <p:sp>
        <p:nvSpPr>
          <p:cNvPr id="13" name="Title 6"/>
          <p:cNvSpPr>
            <a:spLocks noGrp="1"/>
          </p:cNvSpPr>
          <p:nvPr>
            <p:ph type="title" hasCustomPrompt="1"/>
          </p:nvPr>
        </p:nvSpPr>
        <p:spPr>
          <a:xfrm>
            <a:off x="575476" y="350015"/>
            <a:ext cx="5607415" cy="514805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HEADER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31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x Content &amp; 2 x Images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9" y="-2"/>
            <a:ext cx="6093284" cy="3429000"/>
          </a:xfrm>
          <a:prstGeom prst="rect">
            <a:avLst/>
          </a:prstGeom>
          <a:solidFill>
            <a:srgbClr val="333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62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93295" y="3429000"/>
            <a:ext cx="6093284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62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" y="3429000"/>
            <a:ext cx="6093284" cy="34290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4887" y="4336974"/>
            <a:ext cx="4668724" cy="1935563"/>
          </a:xfrm>
        </p:spPr>
        <p:txBody>
          <a:bodyPr>
            <a:normAutofit/>
          </a:bodyPr>
          <a:lstStyle>
            <a:lvl1pPr>
              <a:spcAft>
                <a:spcPts val="1089"/>
              </a:spcAft>
              <a:defRPr sz="1400" spc="29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0" indent="0">
              <a:lnSpc>
                <a:spcPct val="120000"/>
              </a:lnSpc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8421" indent="0">
              <a:lnSpc>
                <a:spcPct val="120000"/>
              </a:lnSpc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26923" indent="0">
              <a:lnSpc>
                <a:spcPct val="120000"/>
              </a:lnSpc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85344" indent="0">
              <a:lnSpc>
                <a:spcPct val="120000"/>
              </a:lnSpc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819039" y="899252"/>
            <a:ext cx="4668724" cy="1935563"/>
          </a:xfrm>
        </p:spPr>
        <p:txBody>
          <a:bodyPr>
            <a:normAutofit/>
          </a:bodyPr>
          <a:lstStyle>
            <a:lvl1pPr>
              <a:spcAft>
                <a:spcPts val="1089"/>
              </a:spcAft>
              <a:defRPr sz="1400" spc="29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0" indent="0">
              <a:lnSpc>
                <a:spcPct val="120000"/>
              </a:lnSpc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58421" indent="0">
              <a:lnSpc>
                <a:spcPct val="120000"/>
              </a:lnSpc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326923" indent="0">
              <a:lnSpc>
                <a:spcPct val="120000"/>
              </a:lnSpc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485344" indent="0">
              <a:lnSpc>
                <a:spcPct val="120000"/>
              </a:lnSpc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93295" y="0"/>
            <a:ext cx="6093284" cy="34290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72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708711" y="4702106"/>
            <a:ext cx="7385799" cy="1345390"/>
          </a:xfrm>
        </p:spPr>
        <p:txBody>
          <a:bodyPr anchor="b">
            <a:normAutofit/>
          </a:bodyPr>
          <a:lstStyle>
            <a:lvl1pPr algn="l">
              <a:defRPr sz="2722" spc="454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711" y="6162707"/>
            <a:ext cx="9144000" cy="691273"/>
          </a:xfrm>
        </p:spPr>
        <p:txBody>
          <a:bodyPr>
            <a:normAutofit/>
          </a:bodyPr>
          <a:lstStyle>
            <a:lvl1pPr marL="0" indent="0" algn="l">
              <a:buNone/>
              <a:defRPr sz="1361" cap="all" spc="181" baseline="0">
                <a:solidFill>
                  <a:schemeClr val="bg1"/>
                </a:solidFill>
              </a:defRPr>
            </a:lvl1pPr>
            <a:lvl2pPr marL="342905" indent="0" algn="ctr">
              <a:buNone/>
              <a:defRPr sz="1500"/>
            </a:lvl2pPr>
            <a:lvl3pPr marL="685809" indent="0" algn="ctr">
              <a:buNone/>
              <a:defRPr sz="1350"/>
            </a:lvl3pPr>
            <a:lvl4pPr marL="1028714" indent="0" algn="ctr">
              <a:buNone/>
              <a:defRPr sz="1200"/>
            </a:lvl4pPr>
            <a:lvl5pPr marL="1371618" indent="0" algn="ctr">
              <a:buNone/>
              <a:defRPr sz="1200"/>
            </a:lvl5pPr>
            <a:lvl6pPr marL="1714522" indent="0" algn="ctr">
              <a:buNone/>
              <a:defRPr sz="1200"/>
            </a:lvl6pPr>
            <a:lvl7pPr marL="2057426" indent="0" algn="ctr">
              <a:buNone/>
              <a:defRPr sz="1200"/>
            </a:lvl7pPr>
            <a:lvl8pPr marL="2400331" indent="0" algn="ctr">
              <a:buNone/>
              <a:defRPr sz="1200"/>
            </a:lvl8pPr>
            <a:lvl9pPr marL="2743236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5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6282" y="2037528"/>
            <a:ext cx="10079444" cy="1345390"/>
          </a:xfrm>
        </p:spPr>
        <p:txBody>
          <a:bodyPr anchor="b">
            <a:normAutofit/>
          </a:bodyPr>
          <a:lstStyle>
            <a:lvl1pPr algn="ctr">
              <a:defRPr sz="2722" spc="454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2" y="3498127"/>
            <a:ext cx="9144000" cy="691273"/>
          </a:xfrm>
        </p:spPr>
        <p:txBody>
          <a:bodyPr>
            <a:normAutofit/>
          </a:bodyPr>
          <a:lstStyle>
            <a:lvl1pPr marL="0" indent="0" algn="ctr">
              <a:buNone/>
              <a:defRPr sz="1361" cap="all" spc="181" baseline="0">
                <a:solidFill>
                  <a:schemeClr val="tx1"/>
                </a:solidFill>
              </a:defRPr>
            </a:lvl1pPr>
            <a:lvl2pPr marL="342905" indent="0" algn="ctr">
              <a:buNone/>
              <a:defRPr sz="1500"/>
            </a:lvl2pPr>
            <a:lvl3pPr marL="685809" indent="0" algn="ctr">
              <a:buNone/>
              <a:defRPr sz="1350"/>
            </a:lvl3pPr>
            <a:lvl4pPr marL="1028714" indent="0" algn="ctr">
              <a:buNone/>
              <a:defRPr sz="1200"/>
            </a:lvl4pPr>
            <a:lvl5pPr marL="1371618" indent="0" algn="ctr">
              <a:buNone/>
              <a:defRPr sz="1200"/>
            </a:lvl5pPr>
            <a:lvl6pPr marL="1714522" indent="0" algn="ctr">
              <a:buNone/>
              <a:defRPr sz="1200"/>
            </a:lvl6pPr>
            <a:lvl7pPr marL="2057426" indent="0" algn="ctr">
              <a:buNone/>
              <a:defRPr sz="1200"/>
            </a:lvl7pPr>
            <a:lvl8pPr marL="2400331" indent="0" algn="ctr">
              <a:buNone/>
              <a:defRPr sz="1200"/>
            </a:lvl8pPr>
            <a:lvl9pPr marL="2743236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0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56282" y="2037528"/>
            <a:ext cx="10079444" cy="1345390"/>
          </a:xfrm>
        </p:spPr>
        <p:txBody>
          <a:bodyPr anchor="b">
            <a:normAutofit/>
          </a:bodyPr>
          <a:lstStyle>
            <a:lvl1pPr algn="ctr">
              <a:defRPr sz="2722" spc="454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2" y="3498127"/>
            <a:ext cx="9144000" cy="691273"/>
          </a:xfrm>
        </p:spPr>
        <p:txBody>
          <a:bodyPr>
            <a:normAutofit/>
          </a:bodyPr>
          <a:lstStyle>
            <a:lvl1pPr marL="0" indent="0" algn="ctr">
              <a:buNone/>
              <a:defRPr sz="1361" cap="all" spc="181" baseline="0">
                <a:solidFill>
                  <a:schemeClr val="tx1"/>
                </a:solidFill>
              </a:defRPr>
            </a:lvl1pPr>
            <a:lvl2pPr marL="342905" indent="0" algn="ctr">
              <a:buNone/>
              <a:defRPr sz="1500"/>
            </a:lvl2pPr>
            <a:lvl3pPr marL="685809" indent="0" algn="ctr">
              <a:buNone/>
              <a:defRPr sz="1350"/>
            </a:lvl3pPr>
            <a:lvl4pPr marL="1028714" indent="0" algn="ctr">
              <a:buNone/>
              <a:defRPr sz="1200"/>
            </a:lvl4pPr>
            <a:lvl5pPr marL="1371618" indent="0" algn="ctr">
              <a:buNone/>
              <a:defRPr sz="1200"/>
            </a:lvl5pPr>
            <a:lvl6pPr marL="1714522" indent="0" algn="ctr">
              <a:buNone/>
              <a:defRPr sz="1200"/>
            </a:lvl6pPr>
            <a:lvl7pPr marL="2057426" indent="0" algn="ctr">
              <a:buNone/>
              <a:defRPr sz="1200"/>
            </a:lvl7pPr>
            <a:lvl8pPr marL="2400331" indent="0" algn="ctr">
              <a:buNone/>
              <a:defRPr sz="1200"/>
            </a:lvl8pPr>
            <a:lvl9pPr marL="2743236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1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6282" y="2037528"/>
            <a:ext cx="10079444" cy="1345390"/>
          </a:xfrm>
        </p:spPr>
        <p:txBody>
          <a:bodyPr anchor="b">
            <a:normAutofit/>
          </a:bodyPr>
          <a:lstStyle>
            <a:lvl1pPr algn="ctr">
              <a:defRPr sz="2722" spc="454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2" y="3498127"/>
            <a:ext cx="9144000" cy="691273"/>
          </a:xfrm>
        </p:spPr>
        <p:txBody>
          <a:bodyPr>
            <a:normAutofit/>
          </a:bodyPr>
          <a:lstStyle>
            <a:lvl1pPr marL="0" indent="0" algn="ctr">
              <a:buNone/>
              <a:defRPr sz="1361" cap="all" spc="181" baseline="0">
                <a:solidFill>
                  <a:schemeClr val="bg1"/>
                </a:solidFill>
              </a:defRPr>
            </a:lvl1pPr>
            <a:lvl2pPr marL="342905" indent="0" algn="ctr">
              <a:buNone/>
              <a:defRPr sz="1500"/>
            </a:lvl2pPr>
            <a:lvl3pPr marL="685809" indent="0" algn="ctr">
              <a:buNone/>
              <a:defRPr sz="1350"/>
            </a:lvl3pPr>
            <a:lvl4pPr marL="1028714" indent="0" algn="ctr">
              <a:buNone/>
              <a:defRPr sz="1200"/>
            </a:lvl4pPr>
            <a:lvl5pPr marL="1371618" indent="0" algn="ctr">
              <a:buNone/>
              <a:defRPr sz="1200"/>
            </a:lvl5pPr>
            <a:lvl6pPr marL="1714522" indent="0" algn="ctr">
              <a:buNone/>
              <a:defRPr sz="1200"/>
            </a:lvl6pPr>
            <a:lvl7pPr marL="2057426" indent="0" algn="ctr">
              <a:buNone/>
              <a:defRPr sz="1200"/>
            </a:lvl7pPr>
            <a:lvl8pPr marL="2400331" indent="0" algn="ctr">
              <a:buNone/>
              <a:defRPr sz="1200"/>
            </a:lvl8pPr>
            <a:lvl9pPr marL="2743236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9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image" Target="../media/image20.png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484" y="350015"/>
            <a:ext cx="11005567" cy="51480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Title goes here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484" y="864818"/>
            <a:ext cx="11005567" cy="53292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1408" y="6337927"/>
            <a:ext cx="2486428" cy="1833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35" spc="136" baseline="0">
                <a:solidFill>
                  <a:schemeClr val="tx2"/>
                </a:solidFill>
              </a:defRPr>
            </a:lvl1pPr>
          </a:lstStyle>
          <a:p>
            <a:fld id="{C1209DAD-92F4-4EEF-A8EA-9263434B5E48}" type="datetime1">
              <a:rPr lang="en-GB" smtClean="0"/>
              <a:t>20/10/2022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5478" y="6337927"/>
            <a:ext cx="7605925" cy="1833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35" spc="136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PRESENTATION TITLE – GO TO INSERT &gt; HEADER &amp; FOOTER TO EDIT THIS TEXT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7834" y="6337927"/>
            <a:ext cx="913213" cy="1833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35" spc="136" baseline="0">
                <a:solidFill>
                  <a:schemeClr val="tx2"/>
                </a:solidFill>
              </a:defRPr>
            </a:lvl1pPr>
          </a:lstStyle>
          <a:p>
            <a:fld id="{7B914098-EA5F-4E0F-8262-B37EEDEAEE84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573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50" r:id="rId16"/>
    <p:sldLayoutId id="2147483670" r:id="rId17"/>
    <p:sldLayoutId id="2147483658" r:id="rId18"/>
    <p:sldLayoutId id="2147483656" r:id="rId19"/>
    <p:sldLayoutId id="2147483673" r:id="rId20"/>
    <p:sldLayoutId id="2147483668" r:id="rId21"/>
    <p:sldLayoutId id="2147483674" r:id="rId22"/>
    <p:sldLayoutId id="2147483669" r:id="rId23"/>
    <p:sldLayoutId id="2147483675" r:id="rId24"/>
    <p:sldLayoutId id="2147483666" r:id="rId25"/>
    <p:sldLayoutId id="2147483664" r:id="rId26"/>
    <p:sldLayoutId id="2147483651" r:id="rId27"/>
    <p:sldLayoutId id="2147483672" r:id="rId28"/>
    <p:sldLayoutId id="2147483692" r:id="rId29"/>
    <p:sldLayoutId id="2147483695" r:id="rId30"/>
    <p:sldLayoutId id="2147483696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9" rtl="0" eaLnBrk="1" latinLnBrk="0" hangingPunct="1">
        <a:lnSpc>
          <a:spcPct val="100000"/>
        </a:lnSpc>
        <a:spcBef>
          <a:spcPct val="0"/>
        </a:spcBef>
        <a:buNone/>
        <a:defRPr sz="3266" kern="1200" cap="all" spc="345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9" rtl="0" eaLnBrk="1" latinLnBrk="0" hangingPunct="1">
        <a:lnSpc>
          <a:spcPct val="106000"/>
        </a:lnSpc>
        <a:spcBef>
          <a:spcPts val="0"/>
        </a:spcBef>
        <a:buFont typeface="Arial" panose="020B0604020202020204" pitchFamily="34" charset="0"/>
        <a:buNone/>
        <a:defRPr sz="1089" kern="1200">
          <a:solidFill>
            <a:schemeClr val="tx2"/>
          </a:solidFill>
          <a:latin typeface="+mn-lt"/>
          <a:ea typeface="+mn-ea"/>
          <a:cs typeface="+mn-cs"/>
        </a:defRPr>
      </a:lvl1pPr>
      <a:lvl2pPr marL="164182" indent="0" algn="l" defTabSz="685809" rtl="0" eaLnBrk="1" latinLnBrk="0" hangingPunct="1">
        <a:lnSpc>
          <a:spcPct val="106000"/>
        </a:lnSpc>
        <a:spcBef>
          <a:spcPts val="0"/>
        </a:spcBef>
        <a:buFont typeface="Arial" panose="020B0604020202020204" pitchFamily="34" charset="0"/>
        <a:buNone/>
        <a:defRPr sz="1089" kern="1200">
          <a:solidFill>
            <a:schemeClr val="tx2"/>
          </a:solidFill>
          <a:latin typeface="+mn-lt"/>
          <a:ea typeface="+mn-ea"/>
          <a:cs typeface="+mn-cs"/>
        </a:defRPr>
      </a:lvl2pPr>
      <a:lvl3pPr marL="325483" indent="0" algn="l" defTabSz="685809" rtl="0" eaLnBrk="1" latinLnBrk="0" hangingPunct="1">
        <a:lnSpc>
          <a:spcPct val="106000"/>
        </a:lnSpc>
        <a:spcBef>
          <a:spcPts val="0"/>
        </a:spcBef>
        <a:buFont typeface="Arial" panose="020B0604020202020204" pitchFamily="34" charset="0"/>
        <a:buNone/>
        <a:defRPr sz="1089" kern="1200">
          <a:solidFill>
            <a:schemeClr val="tx2"/>
          </a:solidFill>
          <a:latin typeface="+mn-lt"/>
          <a:ea typeface="+mn-ea"/>
          <a:cs typeface="+mn-cs"/>
        </a:defRPr>
      </a:lvl3pPr>
      <a:lvl4pPr marL="489664" indent="0" algn="l" defTabSz="685809" rtl="0" eaLnBrk="1" latinLnBrk="0" hangingPunct="1">
        <a:lnSpc>
          <a:spcPct val="106000"/>
        </a:lnSpc>
        <a:spcBef>
          <a:spcPts val="0"/>
        </a:spcBef>
        <a:buFont typeface="Arial" panose="020B0604020202020204" pitchFamily="34" charset="0"/>
        <a:buNone/>
        <a:defRPr sz="1089" kern="1200">
          <a:solidFill>
            <a:schemeClr val="tx2"/>
          </a:solidFill>
          <a:latin typeface="+mn-lt"/>
          <a:ea typeface="+mn-ea"/>
          <a:cs typeface="+mn-cs"/>
        </a:defRPr>
      </a:lvl4pPr>
      <a:lvl5pPr marL="650965" indent="0" algn="l" defTabSz="685809" rtl="0" eaLnBrk="1" latinLnBrk="0" hangingPunct="1">
        <a:lnSpc>
          <a:spcPct val="106000"/>
        </a:lnSpc>
        <a:spcBef>
          <a:spcPts val="0"/>
        </a:spcBef>
        <a:buFont typeface="Arial" panose="020B0604020202020204" pitchFamily="34" charset="0"/>
        <a:buNone/>
        <a:defRPr sz="1089" kern="1200">
          <a:solidFill>
            <a:schemeClr val="tx2"/>
          </a:solidFill>
          <a:latin typeface="+mn-lt"/>
          <a:ea typeface="+mn-ea"/>
          <a:cs typeface="+mn-cs"/>
        </a:defRPr>
      </a:lvl5pPr>
      <a:lvl6pPr marL="1885975" indent="-171452" algn="l" defTabSz="6858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9" indent="-171452" algn="l" defTabSz="6858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84" indent="-171452" algn="l" defTabSz="6858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88" indent="-171452" algn="l" defTabSz="6858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5" algn="l" defTabSz="6858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9" algn="l" defTabSz="6858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4" algn="l" defTabSz="6858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8" algn="l" defTabSz="6858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2" algn="l" defTabSz="6858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26" algn="l" defTabSz="6858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31" algn="l" defTabSz="6858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36" algn="l" defTabSz="6858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DD68B7-F2DB-01D3-F29D-6D42411279D1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664ED8-AD21-7E85-7432-8AAED0366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552" y="643966"/>
            <a:ext cx="5310061" cy="1064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90EF4-9B4E-A23A-A98A-748E292D8D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65675" y="6454630"/>
            <a:ext cx="726041" cy="1906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F36E75EB-DC0B-7844-886B-D9E3565C673B}" type="datetime1">
              <a:rPr lang="en-GB" smtClean="0"/>
              <a:t>20/10/2022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37F8B-67E1-5609-DF62-B61CBFF81A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9119" y="6454630"/>
            <a:ext cx="4114800" cy="1906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Document 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F138-CC2A-2D24-87CC-8F7C89C4F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6410" y="6354690"/>
            <a:ext cx="486070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4740549F-F38D-43A2-B780-492AA5F1A2EE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FE6141-AFD7-14C4-04DB-D24BFF931FAA}"/>
              </a:ext>
            </a:extLst>
          </p:cNvPr>
          <p:cNvSpPr txBox="1"/>
          <p:nvPr userDrawn="1"/>
        </p:nvSpPr>
        <p:spPr>
          <a:xfrm>
            <a:off x="6275388" y="6454630"/>
            <a:ext cx="1483242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950" dirty="0">
                <a:solidFill>
                  <a:schemeClr val="bg1"/>
                </a:solidFill>
              </a:rPr>
              <a:t>Solent </a:t>
            </a:r>
            <a:r>
              <a:rPr lang="en-GB" sz="1000" baseline="0" dirty="0">
                <a:solidFill>
                  <a:schemeClr val="bg1"/>
                </a:solidFill>
              </a:rPr>
              <a:t>University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F7460A-588B-F446-EF96-0505179EABF0}"/>
              </a:ext>
            </a:extLst>
          </p:cNvPr>
          <p:cNvSpPr/>
          <p:nvPr userDrawn="1"/>
        </p:nvSpPr>
        <p:spPr>
          <a:xfrm>
            <a:off x="11557000" y="6359525"/>
            <a:ext cx="349250" cy="34925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FD5E2B48-D8E1-AB0D-234A-E0CD5599E316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063" y="6210300"/>
            <a:ext cx="2406650" cy="6477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A10A05-21A0-B473-2CD6-648DED8E5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886008"/>
            <a:ext cx="5329238" cy="40577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body copy style</a:t>
            </a:r>
          </a:p>
          <a:p>
            <a:pPr lvl="1"/>
            <a:r>
              <a:rPr lang="en-GB" dirty="0"/>
              <a:t>Bullet level 1</a:t>
            </a:r>
          </a:p>
          <a:p>
            <a:pPr lvl="2"/>
            <a:r>
              <a:rPr lang="en-GB" dirty="0"/>
              <a:t>Bullet level 2</a:t>
            </a:r>
          </a:p>
          <a:p>
            <a:pPr lvl="3"/>
            <a:r>
              <a:rPr lang="en-GB" dirty="0"/>
              <a:t>Bullet level 3</a:t>
            </a:r>
          </a:p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180360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b="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400"/>
        </a:spcAft>
        <a:buFontTx/>
        <a:buNone/>
        <a:defRPr lang="en-GB" sz="1800" kern="1200" spc="-20" baseline="0" noProof="0" dirty="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1400"/>
        </a:spcAft>
        <a:buClr>
          <a:schemeClr val="accent1"/>
        </a:buClr>
        <a:buSzPct val="105000"/>
        <a:buFont typeface="Arial" panose="020B0604020202020204" pitchFamily="34" charset="0"/>
        <a:buChar char="•"/>
        <a:defRPr lang="en-GB" sz="1800" kern="1200" spc="-20" noProof="0" dirty="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1400"/>
        </a:spcAft>
        <a:buClr>
          <a:schemeClr val="accent1"/>
        </a:buClr>
        <a:buSzPct val="105000"/>
        <a:buFont typeface="Arial" panose="020B0604020202020204" pitchFamily="34" charset="0"/>
        <a:buChar char="•"/>
        <a:defRPr sz="1800" kern="1200" spc="-2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1400"/>
        </a:spcAft>
        <a:buClr>
          <a:schemeClr val="accent1"/>
        </a:buClr>
        <a:buSzPct val="105000"/>
        <a:buFont typeface="Arial" panose="020B0604020202020204" pitchFamily="34" charset="0"/>
        <a:buChar char="•"/>
        <a:defRPr sz="1800" kern="1200" spc="-2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400"/>
        </a:spcAft>
        <a:buFontTx/>
        <a:buNone/>
        <a:defRPr sz="2400" b="1" kern="1200" spc="-2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06">
          <p15:clr>
            <a:srgbClr val="F26B43"/>
          </p15:clr>
        </p15:guide>
        <p15:guide id="2" pos="3840">
          <p15:clr>
            <a:srgbClr val="F26B43"/>
          </p15:clr>
        </p15:guide>
        <p15:guide id="3" pos="370">
          <p15:clr>
            <a:srgbClr val="F26B43"/>
          </p15:clr>
        </p15:guide>
        <p15:guide id="4" pos="3727">
          <p15:clr>
            <a:srgbClr val="F26B43"/>
          </p15:clr>
        </p15:guide>
        <p15:guide id="5" pos="3953">
          <p15:clr>
            <a:srgbClr val="F26B43"/>
          </p15:clr>
        </p15:guide>
        <p15:guide id="6" pos="73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968794-E9A5-D706-002A-55AE988BC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457200"/>
            <a:ext cx="7632700" cy="1422398"/>
          </a:xfrm>
        </p:spPr>
        <p:txBody>
          <a:bodyPr/>
          <a:lstStyle/>
          <a:p>
            <a:r>
              <a:rPr lang="en-GB" dirty="0"/>
              <a:t>Welcome to the Solent Business School</a:t>
            </a:r>
            <a:br>
              <a:rPr lang="en-GB" dirty="0"/>
            </a:br>
            <a:endParaRPr lang="en-GB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E3A45A5-F760-B805-883F-E0BF599F4F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rgbClr val="FFFFFF"/>
                </a:solidFill>
              </a:rPr>
              <a:t>Joanne Hooker &amp; Pilar Garrido Sanz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CEE73B-428C-A400-3894-BD7C15077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099989"/>
            <a:ext cx="4973244" cy="42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4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26CB04-8E4F-3663-A1AE-A294FFA97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85" y="42826"/>
            <a:ext cx="10649515" cy="1064064"/>
          </a:xfrm>
        </p:spPr>
        <p:txBody>
          <a:bodyPr/>
          <a:lstStyle/>
          <a:p>
            <a:r>
              <a:rPr lang="en-GB" dirty="0"/>
              <a:t>We are an excellent Business School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5891120-B0DB-E60F-82BE-FFB6306BE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549F-F38D-43A2-B780-492AA5F1A2EE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925C33-CDAD-B2F1-F4CE-E94812AFC20D}"/>
              </a:ext>
            </a:extLst>
          </p:cNvPr>
          <p:cNvSpPr txBox="1"/>
          <p:nvPr/>
        </p:nvSpPr>
        <p:spPr>
          <a:xfrm>
            <a:off x="3921802" y="4550938"/>
            <a:ext cx="24923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3rd in the UK for graduate business start-ups – top ten for 5 years running 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(HE-BCI</a:t>
            </a:r>
            <a:endParaRPr lang="en-GB" dirty="0"/>
          </a:p>
        </p:txBody>
      </p:sp>
      <p:pic>
        <p:nvPicPr>
          <p:cNvPr id="23" name="Picture 4" descr="Small Business Charter">
            <a:extLst>
              <a:ext uri="{FF2B5EF4-FFF2-40B4-BE49-F238E27FC236}">
                <a16:creationId xmlns:a16="http://schemas.microsoft.com/office/drawing/2014/main" id="{3473EDBF-9425-A85A-38CC-E12DA85EC84F}"/>
              </a:ext>
            </a:extLst>
          </p:cNvPr>
          <p:cNvPicPr>
            <a:picLocks noGrp="1" noChangeAspect="1" noChangeArrowheads="1"/>
          </p:cNvPicPr>
          <p:nvPr>
            <p:ph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839" y="1661828"/>
            <a:ext cx="2492375" cy="96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1238AD7B-9313-38A9-61B7-2E065976008E}"/>
              </a:ext>
            </a:extLst>
          </p:cNvPr>
          <p:cNvSpPr txBox="1">
            <a:spLocks/>
          </p:cNvSpPr>
          <p:nvPr/>
        </p:nvSpPr>
        <p:spPr>
          <a:xfrm>
            <a:off x="8747473" y="895450"/>
            <a:ext cx="2601913" cy="30956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lang="en-GB" sz="1800" kern="1200" spc="-2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lang="en-GB" sz="1800" kern="1200" spc="-2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800" kern="1200" spc="-2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800" kern="1200" spc="-2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2400" b="1" kern="1200" spc="-2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We hold the Chartered Association of Business Schools, Small Business Charter.  One of only 62 Business Schools to have this acknowledgement of excellence in working with SMEs</a:t>
            </a:r>
          </a:p>
        </p:txBody>
      </p:sp>
      <p:pic>
        <p:nvPicPr>
          <p:cNvPr id="1028" name="Picture 4" descr="Virtual career-boosting opportunities earn DMU two national employability  award nominations">
            <a:extLst>
              <a:ext uri="{FF2B5EF4-FFF2-40B4-BE49-F238E27FC236}">
                <a16:creationId xmlns:a16="http://schemas.microsoft.com/office/drawing/2014/main" id="{B52F9DC9-5090-AE3D-83A0-C0B87526A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003" y="1105523"/>
            <a:ext cx="2648367" cy="208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rden nominated for CMI awards | Arden University">
            <a:extLst>
              <a:ext uri="{FF2B5EF4-FFF2-40B4-BE49-F238E27FC236}">
                <a16:creationId xmlns:a16="http://schemas.microsoft.com/office/drawing/2014/main" id="{1B842726-092B-D16A-4B19-543F67185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79" y="3187538"/>
            <a:ext cx="2121432" cy="212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olice Now participant in Surrey wins Rising Star award | POLICE NOW">
            <a:extLst>
              <a:ext uri="{FF2B5EF4-FFF2-40B4-BE49-F238E27FC236}">
                <a16:creationId xmlns:a16="http://schemas.microsoft.com/office/drawing/2014/main" id="{6E8FC13E-BA12-2EFA-F24C-3A970EE5A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37" y="3486875"/>
            <a:ext cx="2121433" cy="106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group of people in graduation gowns and caps&#10;&#10;Description automatically generated with medium confidence">
            <a:extLst>
              <a:ext uri="{FF2B5EF4-FFF2-40B4-BE49-F238E27FC236}">
                <a16:creationId xmlns:a16="http://schemas.microsoft.com/office/drawing/2014/main" id="{74F3D11A-D63D-E1C4-891C-85A4F4089F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5632" y="3429000"/>
            <a:ext cx="4493997" cy="3248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2002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410BCEA-9E46-B345-430F-832E56C73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Southampton Offers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F95A3B9-D48F-0F0E-B290-E91393BE9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549F-F38D-43A2-B780-492AA5F1A2EE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5189F41-7856-2F1F-FC99-D055FAC5AFB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87374" y="1553497"/>
            <a:ext cx="4899025" cy="4442057"/>
          </a:xfrm>
        </p:spPr>
        <p:txBody>
          <a:bodyPr>
            <a:normAutofit/>
          </a:bodyPr>
          <a:lstStyle/>
          <a:p>
            <a:pPr lvl="1"/>
            <a:r>
              <a:rPr lang="en-GB" sz="2600" dirty="0"/>
              <a:t>Ancient history</a:t>
            </a:r>
          </a:p>
          <a:p>
            <a:pPr lvl="1"/>
            <a:r>
              <a:rPr lang="en-GB" sz="2600" dirty="0"/>
              <a:t>Digital Tech Hub</a:t>
            </a:r>
          </a:p>
          <a:p>
            <a:pPr lvl="1"/>
            <a:r>
              <a:rPr lang="en-GB" sz="2600" dirty="0"/>
              <a:t>Short listed for City of Culture </a:t>
            </a:r>
          </a:p>
          <a:p>
            <a:pPr lvl="1"/>
            <a:r>
              <a:rPr lang="en-GB" sz="2600" dirty="0"/>
              <a:t>Connected community</a:t>
            </a:r>
          </a:p>
          <a:p>
            <a:pPr lvl="1"/>
            <a:r>
              <a:rPr lang="en-GB" sz="2600" dirty="0"/>
              <a:t>University friendly city</a:t>
            </a:r>
          </a:p>
          <a:p>
            <a:pPr lvl="1"/>
            <a:r>
              <a:rPr lang="en-GB" sz="2600" dirty="0"/>
              <a:t>Easily connected to UK and world </a:t>
            </a:r>
          </a:p>
          <a:p>
            <a:pPr lvl="1"/>
            <a:r>
              <a:rPr lang="en-GB" sz="2600" dirty="0"/>
              <a:t>Beautiful location</a:t>
            </a:r>
          </a:p>
        </p:txBody>
      </p:sp>
      <p:pic>
        <p:nvPicPr>
          <p:cNvPr id="13" name="Picture Placeholder 12" descr="A bird on a sign&#10;&#10;Description automatically generated with low confidence">
            <a:extLst>
              <a:ext uri="{FF2B5EF4-FFF2-40B4-BE49-F238E27FC236}">
                <a16:creationId xmlns:a16="http://schemas.microsoft.com/office/drawing/2014/main" id="{DA6C18F3-F6F2-8BC7-6E3F-0EA158DE1FD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997807"/>
            <a:ext cx="4975226" cy="4995570"/>
          </a:xfrm>
        </p:spPr>
      </p:pic>
    </p:spTree>
    <p:extLst>
      <p:ext uri="{BB962C8B-B14F-4D97-AF65-F5344CB8AC3E}">
        <p14:creationId xmlns:p14="http://schemas.microsoft.com/office/powerpoint/2010/main" val="1517936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4098-EA5F-4E0F-8262-B37EEDEAEE84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0" r="22260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3417" y="1078523"/>
            <a:ext cx="5607415" cy="544277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dirty="0"/>
              <a:t>Dates:</a:t>
            </a:r>
          </a:p>
          <a:p>
            <a:r>
              <a:rPr lang="en-GB" sz="2800" dirty="0"/>
              <a:t>TBC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dirty="0"/>
              <a:t>Cost: </a:t>
            </a:r>
          </a:p>
          <a:p>
            <a:r>
              <a:rPr lang="en-GB" sz="2800" dirty="0"/>
              <a:t> approx. £300.00 Includes: Bed &amp; Breakfast,  some lunch and up to 2 dinners.</a:t>
            </a:r>
          </a:p>
          <a:p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dirty="0"/>
              <a:t>Accommodation:</a:t>
            </a:r>
          </a:p>
          <a:p>
            <a:r>
              <a:rPr lang="en-GB" sz="2800" dirty="0"/>
              <a:t>Shared room in hotel for students 3 mins from Uni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dirty="0"/>
              <a:t>Single staff room in separate hotel in city centre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dirty="0"/>
              <a:t>Over 18 only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GB" sz="2800" dirty="0"/>
          </a:p>
          <a:p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Solent IMW</a:t>
            </a:r>
          </a:p>
        </p:txBody>
      </p:sp>
    </p:spTree>
    <p:extLst>
      <p:ext uri="{BB962C8B-B14F-4D97-AF65-F5344CB8AC3E}">
        <p14:creationId xmlns:p14="http://schemas.microsoft.com/office/powerpoint/2010/main" val="202004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33BB4-D1A6-A03F-42BB-E1EDE736B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4098-EA5F-4E0F-8262-B37EEDEAEE84}" type="slidenum">
              <a:rPr lang="en-GB" smtClean="0"/>
              <a:t>5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F4D9B6-2626-E726-AA77-0189AFE45B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482" r="762"/>
          <a:stretch/>
        </p:blipFill>
        <p:spPr>
          <a:xfrm>
            <a:off x="1676400" y="4552943"/>
            <a:ext cx="6766147" cy="2028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DAC449-75DD-8211-674D-16DCC4CC2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339" y="579961"/>
            <a:ext cx="4088461" cy="30623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637EB9-79B5-866A-B076-D3D7065A1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327" y="239884"/>
            <a:ext cx="485441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3461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67200" y="7882"/>
            <a:ext cx="7696200" cy="6926317"/>
            <a:chOff x="2732548" y="366113"/>
            <a:chExt cx="5486956" cy="5018201"/>
          </a:xfrm>
        </p:grpSpPr>
        <p:sp>
          <p:nvSpPr>
            <p:cNvPr id="3" name="Freeform: Shape 2"/>
            <p:cNvSpPr/>
            <p:nvPr/>
          </p:nvSpPr>
          <p:spPr>
            <a:xfrm>
              <a:off x="2732548" y="366113"/>
              <a:ext cx="642598" cy="917997"/>
            </a:xfrm>
            <a:custGeom>
              <a:avLst/>
              <a:gdLst>
                <a:gd name="connsiteX0" fmla="*/ 0 w 917996"/>
                <a:gd name="connsiteY0" fmla="*/ 0 h 642597"/>
                <a:gd name="connsiteX1" fmla="*/ 596698 w 917996"/>
                <a:gd name="connsiteY1" fmla="*/ 0 h 642597"/>
                <a:gd name="connsiteX2" fmla="*/ 917996 w 917996"/>
                <a:gd name="connsiteY2" fmla="*/ 321299 h 642597"/>
                <a:gd name="connsiteX3" fmla="*/ 596698 w 917996"/>
                <a:gd name="connsiteY3" fmla="*/ 642597 h 642597"/>
                <a:gd name="connsiteX4" fmla="*/ 0 w 917996"/>
                <a:gd name="connsiteY4" fmla="*/ 642597 h 642597"/>
                <a:gd name="connsiteX5" fmla="*/ 321299 w 917996"/>
                <a:gd name="connsiteY5" fmla="*/ 321299 h 642597"/>
                <a:gd name="connsiteX6" fmla="*/ 0 w 917996"/>
                <a:gd name="connsiteY6" fmla="*/ 0 h 64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996" h="642597">
                  <a:moveTo>
                    <a:pt x="917995" y="0"/>
                  </a:moveTo>
                  <a:lnTo>
                    <a:pt x="917995" y="417688"/>
                  </a:lnTo>
                  <a:lnTo>
                    <a:pt x="458997" y="642597"/>
                  </a:lnTo>
                  <a:lnTo>
                    <a:pt x="1" y="417688"/>
                  </a:lnTo>
                  <a:lnTo>
                    <a:pt x="1" y="0"/>
                  </a:lnTo>
                  <a:lnTo>
                    <a:pt x="458997" y="224909"/>
                  </a:lnTo>
                  <a:lnTo>
                    <a:pt x="917995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332730" rIns="11430" bIns="332728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dirty="0"/>
                <a:t>Sun</a:t>
              </a:r>
            </a:p>
          </p:txBody>
        </p:sp>
        <p:sp>
          <p:nvSpPr>
            <p:cNvPr id="4" name="Freeform: Shape 3"/>
            <p:cNvSpPr/>
            <p:nvPr/>
          </p:nvSpPr>
          <p:spPr>
            <a:xfrm>
              <a:off x="3362012" y="381288"/>
              <a:ext cx="4697587" cy="596698"/>
            </a:xfrm>
            <a:custGeom>
              <a:avLst/>
              <a:gdLst>
                <a:gd name="connsiteX0" fmla="*/ 99451 w 596697"/>
                <a:gd name="connsiteY0" fmla="*/ 0 h 4697586"/>
                <a:gd name="connsiteX1" fmla="*/ 497246 w 596697"/>
                <a:gd name="connsiteY1" fmla="*/ 0 h 4697586"/>
                <a:gd name="connsiteX2" fmla="*/ 596697 w 596697"/>
                <a:gd name="connsiteY2" fmla="*/ 99451 h 4697586"/>
                <a:gd name="connsiteX3" fmla="*/ 596697 w 596697"/>
                <a:gd name="connsiteY3" fmla="*/ 4697586 h 4697586"/>
                <a:gd name="connsiteX4" fmla="*/ 596697 w 596697"/>
                <a:gd name="connsiteY4" fmla="*/ 4697586 h 4697586"/>
                <a:gd name="connsiteX5" fmla="*/ 0 w 596697"/>
                <a:gd name="connsiteY5" fmla="*/ 4697586 h 4697586"/>
                <a:gd name="connsiteX6" fmla="*/ 0 w 596697"/>
                <a:gd name="connsiteY6" fmla="*/ 4697586 h 4697586"/>
                <a:gd name="connsiteX7" fmla="*/ 0 w 596697"/>
                <a:gd name="connsiteY7" fmla="*/ 99451 h 4697586"/>
                <a:gd name="connsiteX8" fmla="*/ 99451 w 596697"/>
                <a:gd name="connsiteY8" fmla="*/ 0 h 469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6697" h="4697586">
                  <a:moveTo>
                    <a:pt x="596697" y="782945"/>
                  </a:moveTo>
                  <a:lnTo>
                    <a:pt x="596697" y="3914641"/>
                  </a:lnTo>
                  <a:cubicBezTo>
                    <a:pt x="596697" y="4347045"/>
                    <a:pt x="591041" y="4697582"/>
                    <a:pt x="584064" y="4697582"/>
                  </a:cubicBezTo>
                  <a:lnTo>
                    <a:pt x="0" y="4697582"/>
                  </a:lnTo>
                  <a:lnTo>
                    <a:pt x="0" y="4697582"/>
                  </a:lnTo>
                  <a:lnTo>
                    <a:pt x="0" y="4"/>
                  </a:lnTo>
                  <a:lnTo>
                    <a:pt x="0" y="4"/>
                  </a:lnTo>
                  <a:lnTo>
                    <a:pt x="584064" y="4"/>
                  </a:lnTo>
                  <a:cubicBezTo>
                    <a:pt x="591041" y="4"/>
                    <a:pt x="596697" y="350541"/>
                    <a:pt x="596697" y="782945"/>
                  </a:cubicBez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" tIns="38018" rIns="38018" bIns="38019" numCol="1" spcCol="1270" anchor="ctr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dirty="0"/>
                <a:t>Arrival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dirty="0"/>
                <a:t>Free day</a:t>
              </a:r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2732548" y="1186154"/>
              <a:ext cx="642598" cy="917997"/>
            </a:xfrm>
            <a:custGeom>
              <a:avLst/>
              <a:gdLst>
                <a:gd name="connsiteX0" fmla="*/ 0 w 917996"/>
                <a:gd name="connsiteY0" fmla="*/ 0 h 642597"/>
                <a:gd name="connsiteX1" fmla="*/ 596698 w 917996"/>
                <a:gd name="connsiteY1" fmla="*/ 0 h 642597"/>
                <a:gd name="connsiteX2" fmla="*/ 917996 w 917996"/>
                <a:gd name="connsiteY2" fmla="*/ 321299 h 642597"/>
                <a:gd name="connsiteX3" fmla="*/ 596698 w 917996"/>
                <a:gd name="connsiteY3" fmla="*/ 642597 h 642597"/>
                <a:gd name="connsiteX4" fmla="*/ 0 w 917996"/>
                <a:gd name="connsiteY4" fmla="*/ 642597 h 642597"/>
                <a:gd name="connsiteX5" fmla="*/ 321299 w 917996"/>
                <a:gd name="connsiteY5" fmla="*/ 321299 h 642597"/>
                <a:gd name="connsiteX6" fmla="*/ 0 w 917996"/>
                <a:gd name="connsiteY6" fmla="*/ 0 h 64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996" h="642597">
                  <a:moveTo>
                    <a:pt x="917995" y="0"/>
                  </a:moveTo>
                  <a:lnTo>
                    <a:pt x="917995" y="417688"/>
                  </a:lnTo>
                  <a:lnTo>
                    <a:pt x="458997" y="642597"/>
                  </a:lnTo>
                  <a:lnTo>
                    <a:pt x="1" y="417688"/>
                  </a:lnTo>
                  <a:lnTo>
                    <a:pt x="1" y="0"/>
                  </a:lnTo>
                  <a:lnTo>
                    <a:pt x="458997" y="224909"/>
                  </a:lnTo>
                  <a:lnTo>
                    <a:pt x="917995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2079139"/>
                <a:satOff val="-9594"/>
                <a:lumOff val="353"/>
                <a:alphaOff val="0"/>
              </a:schemeClr>
            </a:lnRef>
            <a:fillRef idx="1">
              <a:schemeClr val="accent4">
                <a:hueOff val="2079139"/>
                <a:satOff val="-9594"/>
                <a:lumOff val="353"/>
                <a:alphaOff val="0"/>
              </a:schemeClr>
            </a:fillRef>
            <a:effectRef idx="0">
              <a:schemeClr val="accent4">
                <a:hueOff val="2079139"/>
                <a:satOff val="-9594"/>
                <a:lumOff val="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332730" rIns="11430" bIns="332728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dirty="0"/>
                <a:t>Mon</a:t>
              </a:r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3361694" y="1186155"/>
              <a:ext cx="4691221" cy="596697"/>
            </a:xfrm>
            <a:custGeom>
              <a:avLst/>
              <a:gdLst>
                <a:gd name="connsiteX0" fmla="*/ 99451 w 596697"/>
                <a:gd name="connsiteY0" fmla="*/ 0 h 4691221"/>
                <a:gd name="connsiteX1" fmla="*/ 497246 w 596697"/>
                <a:gd name="connsiteY1" fmla="*/ 0 h 4691221"/>
                <a:gd name="connsiteX2" fmla="*/ 596697 w 596697"/>
                <a:gd name="connsiteY2" fmla="*/ 99451 h 4691221"/>
                <a:gd name="connsiteX3" fmla="*/ 596697 w 596697"/>
                <a:gd name="connsiteY3" fmla="*/ 4691221 h 4691221"/>
                <a:gd name="connsiteX4" fmla="*/ 596697 w 596697"/>
                <a:gd name="connsiteY4" fmla="*/ 4691221 h 4691221"/>
                <a:gd name="connsiteX5" fmla="*/ 0 w 596697"/>
                <a:gd name="connsiteY5" fmla="*/ 4691221 h 4691221"/>
                <a:gd name="connsiteX6" fmla="*/ 0 w 596697"/>
                <a:gd name="connsiteY6" fmla="*/ 4691221 h 4691221"/>
                <a:gd name="connsiteX7" fmla="*/ 0 w 596697"/>
                <a:gd name="connsiteY7" fmla="*/ 99451 h 4691221"/>
                <a:gd name="connsiteX8" fmla="*/ 99451 w 596697"/>
                <a:gd name="connsiteY8" fmla="*/ 0 h 4691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6697" h="4691221">
                  <a:moveTo>
                    <a:pt x="596697" y="781882"/>
                  </a:moveTo>
                  <a:lnTo>
                    <a:pt x="596697" y="3909339"/>
                  </a:lnTo>
                  <a:cubicBezTo>
                    <a:pt x="596697" y="4341158"/>
                    <a:pt x="591034" y="4691221"/>
                    <a:pt x="584047" y="4691221"/>
                  </a:cubicBezTo>
                  <a:lnTo>
                    <a:pt x="0" y="4691221"/>
                  </a:lnTo>
                  <a:lnTo>
                    <a:pt x="0" y="46912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584047" y="0"/>
                  </a:lnTo>
                  <a:cubicBezTo>
                    <a:pt x="591034" y="0"/>
                    <a:pt x="596697" y="350063"/>
                    <a:pt x="596697" y="781882"/>
                  </a:cubicBezTo>
                  <a:close/>
                </a:path>
              </a:pathLst>
            </a:custGeom>
          </p:spPr>
          <p:style>
            <a:lnRef idx="2">
              <a:schemeClr val="accent4">
                <a:hueOff val="2079139"/>
                <a:satOff val="-9594"/>
                <a:lumOff val="35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38018" rIns="38018" bIns="38018" numCol="1" spcCol="1270" anchor="ctr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dirty="0"/>
                <a:t>Briefing by client 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dirty="0"/>
                <a:t>Managing international teams session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dirty="0"/>
                <a:t>Guest lecture – 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dirty="0"/>
                <a:t>International dinner</a:t>
              </a:r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2732548" y="2006194"/>
              <a:ext cx="642598" cy="917997"/>
            </a:xfrm>
            <a:custGeom>
              <a:avLst/>
              <a:gdLst>
                <a:gd name="connsiteX0" fmla="*/ 0 w 917996"/>
                <a:gd name="connsiteY0" fmla="*/ 0 h 642597"/>
                <a:gd name="connsiteX1" fmla="*/ 596698 w 917996"/>
                <a:gd name="connsiteY1" fmla="*/ 0 h 642597"/>
                <a:gd name="connsiteX2" fmla="*/ 917996 w 917996"/>
                <a:gd name="connsiteY2" fmla="*/ 321299 h 642597"/>
                <a:gd name="connsiteX3" fmla="*/ 596698 w 917996"/>
                <a:gd name="connsiteY3" fmla="*/ 642597 h 642597"/>
                <a:gd name="connsiteX4" fmla="*/ 0 w 917996"/>
                <a:gd name="connsiteY4" fmla="*/ 642597 h 642597"/>
                <a:gd name="connsiteX5" fmla="*/ 321299 w 917996"/>
                <a:gd name="connsiteY5" fmla="*/ 321299 h 642597"/>
                <a:gd name="connsiteX6" fmla="*/ 0 w 917996"/>
                <a:gd name="connsiteY6" fmla="*/ 0 h 64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996" h="642597">
                  <a:moveTo>
                    <a:pt x="917995" y="0"/>
                  </a:moveTo>
                  <a:lnTo>
                    <a:pt x="917995" y="417688"/>
                  </a:lnTo>
                  <a:lnTo>
                    <a:pt x="458997" y="642597"/>
                  </a:lnTo>
                  <a:lnTo>
                    <a:pt x="1" y="417688"/>
                  </a:lnTo>
                  <a:lnTo>
                    <a:pt x="1" y="0"/>
                  </a:lnTo>
                  <a:lnTo>
                    <a:pt x="458997" y="224909"/>
                  </a:lnTo>
                  <a:lnTo>
                    <a:pt x="917995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4158277"/>
                <a:satOff val="-19187"/>
                <a:lumOff val="706"/>
                <a:alphaOff val="0"/>
              </a:schemeClr>
            </a:lnRef>
            <a:fillRef idx="1">
              <a:schemeClr val="accent4">
                <a:hueOff val="4158277"/>
                <a:satOff val="-19187"/>
                <a:lumOff val="706"/>
                <a:alphaOff val="0"/>
              </a:schemeClr>
            </a:fillRef>
            <a:effectRef idx="0">
              <a:schemeClr val="accent4">
                <a:hueOff val="4158277"/>
                <a:satOff val="-19187"/>
                <a:lumOff val="7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332730" rIns="11430" bIns="332728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dirty="0"/>
                <a:t>Tues</a:t>
              </a:r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3362317" y="2006196"/>
              <a:ext cx="4703695" cy="596698"/>
            </a:xfrm>
            <a:custGeom>
              <a:avLst/>
              <a:gdLst>
                <a:gd name="connsiteX0" fmla="*/ 99451 w 596697"/>
                <a:gd name="connsiteY0" fmla="*/ 0 h 4703695"/>
                <a:gd name="connsiteX1" fmla="*/ 497246 w 596697"/>
                <a:gd name="connsiteY1" fmla="*/ 0 h 4703695"/>
                <a:gd name="connsiteX2" fmla="*/ 596697 w 596697"/>
                <a:gd name="connsiteY2" fmla="*/ 99451 h 4703695"/>
                <a:gd name="connsiteX3" fmla="*/ 596697 w 596697"/>
                <a:gd name="connsiteY3" fmla="*/ 4703695 h 4703695"/>
                <a:gd name="connsiteX4" fmla="*/ 596697 w 596697"/>
                <a:gd name="connsiteY4" fmla="*/ 4703695 h 4703695"/>
                <a:gd name="connsiteX5" fmla="*/ 0 w 596697"/>
                <a:gd name="connsiteY5" fmla="*/ 4703695 h 4703695"/>
                <a:gd name="connsiteX6" fmla="*/ 0 w 596697"/>
                <a:gd name="connsiteY6" fmla="*/ 4703695 h 4703695"/>
                <a:gd name="connsiteX7" fmla="*/ 0 w 596697"/>
                <a:gd name="connsiteY7" fmla="*/ 99451 h 4703695"/>
                <a:gd name="connsiteX8" fmla="*/ 99451 w 596697"/>
                <a:gd name="connsiteY8" fmla="*/ 0 h 470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6697" h="4703695">
                  <a:moveTo>
                    <a:pt x="596697" y="783961"/>
                  </a:moveTo>
                  <a:lnTo>
                    <a:pt x="596697" y="3919734"/>
                  </a:lnTo>
                  <a:cubicBezTo>
                    <a:pt x="596697" y="4352702"/>
                    <a:pt x="591049" y="4703695"/>
                    <a:pt x="584081" y="4703695"/>
                  </a:cubicBezTo>
                  <a:lnTo>
                    <a:pt x="0" y="4703695"/>
                  </a:lnTo>
                  <a:lnTo>
                    <a:pt x="0" y="4703695"/>
                  </a:lnTo>
                  <a:lnTo>
                    <a:pt x="0" y="0"/>
                  </a:lnTo>
                  <a:lnTo>
                    <a:pt x="0" y="0"/>
                  </a:lnTo>
                  <a:lnTo>
                    <a:pt x="584081" y="0"/>
                  </a:lnTo>
                  <a:cubicBezTo>
                    <a:pt x="591049" y="0"/>
                    <a:pt x="596697" y="350993"/>
                    <a:pt x="596697" y="783961"/>
                  </a:cubicBezTo>
                  <a:close/>
                </a:path>
              </a:pathLst>
            </a:custGeom>
          </p:spPr>
          <p:style>
            <a:lnRef idx="2">
              <a:schemeClr val="accent4">
                <a:hueOff val="4158277"/>
                <a:satOff val="-19187"/>
                <a:lumOff val="70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38018" rIns="38018" bIns="38019" numCol="1" spcCol="1270" anchor="ctr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dirty="0"/>
                <a:t>Ideation and working on creative projects session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dirty="0"/>
                <a:t>Working in teams on the brief 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GB" sz="1400" dirty="0"/>
                <a:t>Free evening to explore Southampton</a:t>
              </a:r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2732548" y="2826235"/>
              <a:ext cx="642598" cy="917997"/>
            </a:xfrm>
            <a:custGeom>
              <a:avLst/>
              <a:gdLst>
                <a:gd name="connsiteX0" fmla="*/ 0 w 917996"/>
                <a:gd name="connsiteY0" fmla="*/ 0 h 642597"/>
                <a:gd name="connsiteX1" fmla="*/ 596698 w 917996"/>
                <a:gd name="connsiteY1" fmla="*/ 0 h 642597"/>
                <a:gd name="connsiteX2" fmla="*/ 917996 w 917996"/>
                <a:gd name="connsiteY2" fmla="*/ 321299 h 642597"/>
                <a:gd name="connsiteX3" fmla="*/ 596698 w 917996"/>
                <a:gd name="connsiteY3" fmla="*/ 642597 h 642597"/>
                <a:gd name="connsiteX4" fmla="*/ 0 w 917996"/>
                <a:gd name="connsiteY4" fmla="*/ 642597 h 642597"/>
                <a:gd name="connsiteX5" fmla="*/ 321299 w 917996"/>
                <a:gd name="connsiteY5" fmla="*/ 321299 h 642597"/>
                <a:gd name="connsiteX6" fmla="*/ 0 w 917996"/>
                <a:gd name="connsiteY6" fmla="*/ 0 h 64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996" h="642597">
                  <a:moveTo>
                    <a:pt x="917995" y="0"/>
                  </a:moveTo>
                  <a:lnTo>
                    <a:pt x="917995" y="417688"/>
                  </a:lnTo>
                  <a:lnTo>
                    <a:pt x="458997" y="642597"/>
                  </a:lnTo>
                  <a:lnTo>
                    <a:pt x="1" y="417688"/>
                  </a:lnTo>
                  <a:lnTo>
                    <a:pt x="1" y="0"/>
                  </a:lnTo>
                  <a:lnTo>
                    <a:pt x="458997" y="224909"/>
                  </a:lnTo>
                  <a:lnTo>
                    <a:pt x="917995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6237415"/>
                <a:satOff val="-28781"/>
                <a:lumOff val="1059"/>
                <a:alphaOff val="0"/>
              </a:schemeClr>
            </a:lnRef>
            <a:fillRef idx="1">
              <a:schemeClr val="accent4">
                <a:hueOff val="6237415"/>
                <a:satOff val="-28781"/>
                <a:lumOff val="1059"/>
                <a:alphaOff val="0"/>
              </a:schemeClr>
            </a:fillRef>
            <a:effectRef idx="0">
              <a:schemeClr val="accent4">
                <a:hueOff val="6237415"/>
                <a:satOff val="-28781"/>
                <a:lumOff val="105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332730" rIns="11430" bIns="332728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dirty="0"/>
                <a:t>Wed</a:t>
              </a:r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3364052" y="2826235"/>
              <a:ext cx="4738417" cy="596698"/>
            </a:xfrm>
            <a:custGeom>
              <a:avLst/>
              <a:gdLst>
                <a:gd name="connsiteX0" fmla="*/ 99451 w 596697"/>
                <a:gd name="connsiteY0" fmla="*/ 0 h 4738416"/>
                <a:gd name="connsiteX1" fmla="*/ 497246 w 596697"/>
                <a:gd name="connsiteY1" fmla="*/ 0 h 4738416"/>
                <a:gd name="connsiteX2" fmla="*/ 596697 w 596697"/>
                <a:gd name="connsiteY2" fmla="*/ 99451 h 4738416"/>
                <a:gd name="connsiteX3" fmla="*/ 596697 w 596697"/>
                <a:gd name="connsiteY3" fmla="*/ 4738416 h 4738416"/>
                <a:gd name="connsiteX4" fmla="*/ 596697 w 596697"/>
                <a:gd name="connsiteY4" fmla="*/ 4738416 h 4738416"/>
                <a:gd name="connsiteX5" fmla="*/ 0 w 596697"/>
                <a:gd name="connsiteY5" fmla="*/ 4738416 h 4738416"/>
                <a:gd name="connsiteX6" fmla="*/ 0 w 596697"/>
                <a:gd name="connsiteY6" fmla="*/ 4738416 h 4738416"/>
                <a:gd name="connsiteX7" fmla="*/ 0 w 596697"/>
                <a:gd name="connsiteY7" fmla="*/ 99451 h 4738416"/>
                <a:gd name="connsiteX8" fmla="*/ 99451 w 596697"/>
                <a:gd name="connsiteY8" fmla="*/ 0 h 4738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6697" h="4738416">
                  <a:moveTo>
                    <a:pt x="596697" y="789751"/>
                  </a:moveTo>
                  <a:lnTo>
                    <a:pt x="596697" y="3948665"/>
                  </a:lnTo>
                  <a:cubicBezTo>
                    <a:pt x="596697" y="4384828"/>
                    <a:pt x="591090" y="4738412"/>
                    <a:pt x="584173" y="4738412"/>
                  </a:cubicBezTo>
                  <a:lnTo>
                    <a:pt x="0" y="4738412"/>
                  </a:lnTo>
                  <a:lnTo>
                    <a:pt x="0" y="4738412"/>
                  </a:lnTo>
                  <a:lnTo>
                    <a:pt x="0" y="4"/>
                  </a:lnTo>
                  <a:lnTo>
                    <a:pt x="0" y="4"/>
                  </a:lnTo>
                  <a:lnTo>
                    <a:pt x="584173" y="4"/>
                  </a:lnTo>
                  <a:cubicBezTo>
                    <a:pt x="591090" y="4"/>
                    <a:pt x="596697" y="353588"/>
                    <a:pt x="596697" y="789751"/>
                  </a:cubicBezTo>
                  <a:close/>
                </a:path>
              </a:pathLst>
            </a:custGeom>
          </p:spPr>
          <p:style>
            <a:lnRef idx="2">
              <a:schemeClr val="accent4">
                <a:hueOff val="6237415"/>
                <a:satOff val="-28781"/>
                <a:lumOff val="105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" tIns="38018" rIns="38018" bIns="38019" numCol="1" spcCol="1270" anchor="ctr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dirty="0"/>
                <a:t>Working in teams on the brief 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dirty="0"/>
                <a:t>Afternoon feedback on work so far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dirty="0"/>
                <a:t>Online meeting with the client</a:t>
              </a:r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2732548" y="3646276"/>
              <a:ext cx="642598" cy="917997"/>
            </a:xfrm>
            <a:custGeom>
              <a:avLst/>
              <a:gdLst>
                <a:gd name="connsiteX0" fmla="*/ 0 w 917996"/>
                <a:gd name="connsiteY0" fmla="*/ 0 h 642597"/>
                <a:gd name="connsiteX1" fmla="*/ 596698 w 917996"/>
                <a:gd name="connsiteY1" fmla="*/ 0 h 642597"/>
                <a:gd name="connsiteX2" fmla="*/ 917996 w 917996"/>
                <a:gd name="connsiteY2" fmla="*/ 321299 h 642597"/>
                <a:gd name="connsiteX3" fmla="*/ 596698 w 917996"/>
                <a:gd name="connsiteY3" fmla="*/ 642597 h 642597"/>
                <a:gd name="connsiteX4" fmla="*/ 0 w 917996"/>
                <a:gd name="connsiteY4" fmla="*/ 642597 h 642597"/>
                <a:gd name="connsiteX5" fmla="*/ 321299 w 917996"/>
                <a:gd name="connsiteY5" fmla="*/ 321299 h 642597"/>
                <a:gd name="connsiteX6" fmla="*/ 0 w 917996"/>
                <a:gd name="connsiteY6" fmla="*/ 0 h 64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996" h="642597">
                  <a:moveTo>
                    <a:pt x="917995" y="0"/>
                  </a:moveTo>
                  <a:lnTo>
                    <a:pt x="917995" y="417688"/>
                  </a:lnTo>
                  <a:lnTo>
                    <a:pt x="458997" y="642597"/>
                  </a:lnTo>
                  <a:lnTo>
                    <a:pt x="1" y="417688"/>
                  </a:lnTo>
                  <a:lnTo>
                    <a:pt x="1" y="0"/>
                  </a:lnTo>
                  <a:lnTo>
                    <a:pt x="458997" y="224909"/>
                  </a:lnTo>
                  <a:lnTo>
                    <a:pt x="917995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8316554"/>
                <a:satOff val="-38374"/>
                <a:lumOff val="1412"/>
                <a:alphaOff val="0"/>
              </a:schemeClr>
            </a:lnRef>
            <a:fillRef idx="1">
              <a:schemeClr val="accent4">
                <a:hueOff val="8316554"/>
                <a:satOff val="-38374"/>
                <a:lumOff val="1412"/>
                <a:alphaOff val="0"/>
              </a:schemeClr>
            </a:fillRef>
            <a:effectRef idx="0">
              <a:schemeClr val="accent4">
                <a:hueOff val="8316554"/>
                <a:satOff val="-38374"/>
                <a:lumOff val="141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332730" rIns="11430" bIns="332728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dirty="0"/>
                <a:t>Thu</a:t>
              </a:r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3377882" y="3671717"/>
              <a:ext cx="4780339" cy="596698"/>
            </a:xfrm>
            <a:custGeom>
              <a:avLst/>
              <a:gdLst>
                <a:gd name="connsiteX0" fmla="*/ 99451 w 596697"/>
                <a:gd name="connsiteY0" fmla="*/ 0 h 4780339"/>
                <a:gd name="connsiteX1" fmla="*/ 497246 w 596697"/>
                <a:gd name="connsiteY1" fmla="*/ 0 h 4780339"/>
                <a:gd name="connsiteX2" fmla="*/ 596697 w 596697"/>
                <a:gd name="connsiteY2" fmla="*/ 99451 h 4780339"/>
                <a:gd name="connsiteX3" fmla="*/ 596697 w 596697"/>
                <a:gd name="connsiteY3" fmla="*/ 4780339 h 4780339"/>
                <a:gd name="connsiteX4" fmla="*/ 596697 w 596697"/>
                <a:gd name="connsiteY4" fmla="*/ 4780339 h 4780339"/>
                <a:gd name="connsiteX5" fmla="*/ 0 w 596697"/>
                <a:gd name="connsiteY5" fmla="*/ 4780339 h 4780339"/>
                <a:gd name="connsiteX6" fmla="*/ 0 w 596697"/>
                <a:gd name="connsiteY6" fmla="*/ 4780339 h 4780339"/>
                <a:gd name="connsiteX7" fmla="*/ 0 w 596697"/>
                <a:gd name="connsiteY7" fmla="*/ 99451 h 4780339"/>
                <a:gd name="connsiteX8" fmla="*/ 99451 w 596697"/>
                <a:gd name="connsiteY8" fmla="*/ 0 h 478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6697" h="4780339">
                  <a:moveTo>
                    <a:pt x="596697" y="796738"/>
                  </a:moveTo>
                  <a:lnTo>
                    <a:pt x="596697" y="3983601"/>
                  </a:lnTo>
                  <a:cubicBezTo>
                    <a:pt x="596697" y="4423623"/>
                    <a:pt x="591139" y="4780335"/>
                    <a:pt x="584283" y="4780335"/>
                  </a:cubicBezTo>
                  <a:lnTo>
                    <a:pt x="0" y="4780335"/>
                  </a:lnTo>
                  <a:lnTo>
                    <a:pt x="0" y="4780335"/>
                  </a:lnTo>
                  <a:lnTo>
                    <a:pt x="0" y="4"/>
                  </a:lnTo>
                  <a:lnTo>
                    <a:pt x="0" y="4"/>
                  </a:lnTo>
                  <a:lnTo>
                    <a:pt x="584283" y="4"/>
                  </a:lnTo>
                  <a:cubicBezTo>
                    <a:pt x="591139" y="4"/>
                    <a:pt x="596697" y="356716"/>
                    <a:pt x="596697" y="796738"/>
                  </a:cubicBezTo>
                  <a:close/>
                </a:path>
              </a:pathLst>
            </a:custGeom>
          </p:spPr>
          <p:style>
            <a:lnRef idx="2">
              <a:schemeClr val="accent4">
                <a:hueOff val="8316554"/>
                <a:satOff val="-38374"/>
                <a:lumOff val="141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38018" rIns="38018" bIns="38019" numCol="1" spcCol="1270" anchor="ctr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dirty="0"/>
                <a:t>Prepare final presentations 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GB" sz="1400" dirty="0"/>
                <a:t>Student Celebration Party &amp; Dinner</a:t>
              </a:r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2732548" y="4466317"/>
              <a:ext cx="642598" cy="917997"/>
            </a:xfrm>
            <a:custGeom>
              <a:avLst/>
              <a:gdLst>
                <a:gd name="connsiteX0" fmla="*/ 0 w 917996"/>
                <a:gd name="connsiteY0" fmla="*/ 0 h 642597"/>
                <a:gd name="connsiteX1" fmla="*/ 596698 w 917996"/>
                <a:gd name="connsiteY1" fmla="*/ 0 h 642597"/>
                <a:gd name="connsiteX2" fmla="*/ 917996 w 917996"/>
                <a:gd name="connsiteY2" fmla="*/ 321299 h 642597"/>
                <a:gd name="connsiteX3" fmla="*/ 596698 w 917996"/>
                <a:gd name="connsiteY3" fmla="*/ 642597 h 642597"/>
                <a:gd name="connsiteX4" fmla="*/ 0 w 917996"/>
                <a:gd name="connsiteY4" fmla="*/ 642597 h 642597"/>
                <a:gd name="connsiteX5" fmla="*/ 321299 w 917996"/>
                <a:gd name="connsiteY5" fmla="*/ 321299 h 642597"/>
                <a:gd name="connsiteX6" fmla="*/ 0 w 917996"/>
                <a:gd name="connsiteY6" fmla="*/ 0 h 64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996" h="642597">
                  <a:moveTo>
                    <a:pt x="917995" y="0"/>
                  </a:moveTo>
                  <a:lnTo>
                    <a:pt x="917995" y="417688"/>
                  </a:lnTo>
                  <a:lnTo>
                    <a:pt x="458997" y="642597"/>
                  </a:lnTo>
                  <a:lnTo>
                    <a:pt x="1" y="417688"/>
                  </a:lnTo>
                  <a:lnTo>
                    <a:pt x="1" y="0"/>
                  </a:lnTo>
                  <a:lnTo>
                    <a:pt x="458997" y="224909"/>
                  </a:lnTo>
                  <a:lnTo>
                    <a:pt x="917995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10395692"/>
                <a:satOff val="-47968"/>
                <a:lumOff val="1765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332730" rIns="11430" bIns="332728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dirty="0"/>
                <a:t>Fri</a:t>
              </a:r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3354741" y="4466317"/>
              <a:ext cx="4864763" cy="596698"/>
            </a:xfrm>
            <a:custGeom>
              <a:avLst/>
              <a:gdLst>
                <a:gd name="connsiteX0" fmla="*/ 99451 w 596697"/>
                <a:gd name="connsiteY0" fmla="*/ 0 h 4864763"/>
                <a:gd name="connsiteX1" fmla="*/ 497246 w 596697"/>
                <a:gd name="connsiteY1" fmla="*/ 0 h 4864763"/>
                <a:gd name="connsiteX2" fmla="*/ 596697 w 596697"/>
                <a:gd name="connsiteY2" fmla="*/ 99451 h 4864763"/>
                <a:gd name="connsiteX3" fmla="*/ 596697 w 596697"/>
                <a:gd name="connsiteY3" fmla="*/ 4864763 h 4864763"/>
                <a:gd name="connsiteX4" fmla="*/ 596697 w 596697"/>
                <a:gd name="connsiteY4" fmla="*/ 4864763 h 4864763"/>
                <a:gd name="connsiteX5" fmla="*/ 0 w 596697"/>
                <a:gd name="connsiteY5" fmla="*/ 4864763 h 4864763"/>
                <a:gd name="connsiteX6" fmla="*/ 0 w 596697"/>
                <a:gd name="connsiteY6" fmla="*/ 4864763 h 4864763"/>
                <a:gd name="connsiteX7" fmla="*/ 0 w 596697"/>
                <a:gd name="connsiteY7" fmla="*/ 99451 h 4864763"/>
                <a:gd name="connsiteX8" fmla="*/ 99451 w 596697"/>
                <a:gd name="connsiteY8" fmla="*/ 0 h 4864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6697" h="4864763">
                  <a:moveTo>
                    <a:pt x="596697" y="810809"/>
                  </a:moveTo>
                  <a:lnTo>
                    <a:pt x="596697" y="4053954"/>
                  </a:lnTo>
                  <a:cubicBezTo>
                    <a:pt x="596697" y="4501747"/>
                    <a:pt x="591236" y="4864759"/>
                    <a:pt x="584499" y="4864759"/>
                  </a:cubicBezTo>
                  <a:lnTo>
                    <a:pt x="0" y="4864759"/>
                  </a:lnTo>
                  <a:lnTo>
                    <a:pt x="0" y="4864759"/>
                  </a:lnTo>
                  <a:lnTo>
                    <a:pt x="0" y="4"/>
                  </a:lnTo>
                  <a:lnTo>
                    <a:pt x="0" y="4"/>
                  </a:lnTo>
                  <a:lnTo>
                    <a:pt x="584499" y="4"/>
                  </a:lnTo>
                  <a:cubicBezTo>
                    <a:pt x="591236" y="4"/>
                    <a:pt x="596697" y="363016"/>
                    <a:pt x="596697" y="810809"/>
                  </a:cubicBezTo>
                  <a:close/>
                </a:path>
              </a:pathLst>
            </a:custGeom>
          </p:spPr>
          <p:style>
            <a:lnRef idx="2">
              <a:schemeClr val="accent4">
                <a:hueOff val="10395692"/>
                <a:satOff val="-47968"/>
                <a:lumOff val="176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38019" rIns="38018" bIns="38018" numCol="1" spcCol="1270" anchor="ctr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dirty="0"/>
                <a:t>Feedback from client on presentations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dirty="0"/>
                <a:t>Afternoon depart after 2pm</a:t>
              </a: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494025"/>
            <a:ext cx="3124200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Schedule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440" y="116040"/>
            <a:ext cx="384081" cy="3779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0667" y="5911282"/>
            <a:ext cx="347502" cy="3353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793" y="2406790"/>
            <a:ext cx="384081" cy="3779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8712" y="3768129"/>
            <a:ext cx="384081" cy="38408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9321" y="1218548"/>
            <a:ext cx="377985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37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A8B27A-1935-BB17-F6E3-C205AE58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4098-EA5F-4E0F-8262-B37EEDEAEE84}" type="slidenum">
              <a:rPr lang="en-GB" smtClean="0"/>
              <a:t>7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92BE55-A169-CEF8-CEF5-C3BCA725C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There are several potential dates  2023 we could look at :</a:t>
            </a:r>
          </a:p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27</a:t>
            </a:r>
            <a:r>
              <a:rPr lang="en-GB" sz="2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March – 31</a:t>
            </a:r>
            <a:r>
              <a:rPr lang="en-GB" sz="2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March</a:t>
            </a:r>
          </a:p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</a:t>
            </a:r>
            <a:r>
              <a:rPr lang="en-GB" sz="2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April – 21</a:t>
            </a:r>
            <a:r>
              <a:rPr lang="en-GB" sz="2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April</a:t>
            </a:r>
          </a:p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also, </a:t>
            </a:r>
          </a:p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24</a:t>
            </a:r>
            <a:r>
              <a:rPr lang="en-GB" sz="2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April -28</a:t>
            </a:r>
            <a:r>
              <a:rPr lang="en-GB" sz="2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April ( this is an assessment week so less preferable)</a:t>
            </a:r>
          </a:p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</a:t>
            </a:r>
            <a:r>
              <a:rPr lang="en-GB" sz="2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March – 24</a:t>
            </a:r>
            <a:r>
              <a:rPr lang="en-GB" sz="2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March</a:t>
            </a:r>
          </a:p>
          <a:p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8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slido.com with #3292715</a:t>
            </a:r>
            <a:endParaRPr lang="en-GB" sz="2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en-GB" sz="1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98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us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97389" y="4130270"/>
            <a:ext cx="3955611" cy="2391032"/>
          </a:xfrm>
        </p:spPr>
        <p:txBody>
          <a:bodyPr>
            <a:normAutofit/>
          </a:bodyPr>
          <a:lstStyle/>
          <a:p>
            <a:r>
              <a:rPr lang="en-GB" sz="1600" dirty="0"/>
              <a:t>Joanne Hooker</a:t>
            </a:r>
          </a:p>
          <a:p>
            <a:r>
              <a:rPr lang="en-GB" sz="1600" dirty="0"/>
              <a:t>Head of PG, Apprenticeships and Enterprise</a:t>
            </a:r>
          </a:p>
          <a:p>
            <a:endParaRPr lang="en-GB" sz="1600" dirty="0"/>
          </a:p>
          <a:p>
            <a:r>
              <a:rPr lang="en-GB" sz="1600" dirty="0"/>
              <a:t>Joanne.hooker@solent.ac.uk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4098-EA5F-4E0F-8262-B37EEDEAEE8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idx="13"/>
          </p:nvPr>
        </p:nvSpPr>
        <p:spPr>
          <a:xfrm>
            <a:off x="7010400" y="4140567"/>
            <a:ext cx="4267200" cy="2041930"/>
          </a:xfrm>
        </p:spPr>
        <p:txBody>
          <a:bodyPr>
            <a:normAutofit/>
          </a:bodyPr>
          <a:lstStyle/>
          <a:p>
            <a:r>
              <a:rPr lang="en-GB" sz="1600" dirty="0"/>
              <a:t>Pilar Garrido Sanz</a:t>
            </a:r>
          </a:p>
          <a:p>
            <a:r>
              <a:rPr lang="en-GB" sz="1600" dirty="0"/>
              <a:t>Senior Lecturer in Leisure and Marketing</a:t>
            </a:r>
          </a:p>
          <a:p>
            <a:endParaRPr lang="en-GB" sz="1600" dirty="0"/>
          </a:p>
          <a:p>
            <a:r>
              <a:rPr lang="en-GB" sz="1600" dirty="0"/>
              <a:t>Maria.garridosanz@solent.ac.uk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/>
          <a:stretch/>
        </p:blipFill>
        <p:spPr>
          <a:xfrm>
            <a:off x="1409700" y="1668463"/>
            <a:ext cx="2217737" cy="2217737"/>
          </a:xfrm>
        </p:spPr>
      </p:pic>
      <p:pic>
        <p:nvPicPr>
          <p:cNvPr id="2" name="Picture Placeholder 1"/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/>
          <a:stretch/>
        </p:blipFill>
        <p:spPr>
          <a:xfrm>
            <a:off x="7971996" y="1668463"/>
            <a:ext cx="1696677" cy="2217738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239" y="4948659"/>
            <a:ext cx="377985" cy="3779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2415" y="4974254"/>
            <a:ext cx="377985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7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  <a:br>
              <a:rPr lang="en-GB" dirty="0"/>
            </a:br>
            <a:r>
              <a:rPr lang="en-GB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32006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551">
      <a:dk1>
        <a:sysClr val="windowText" lastClr="000000"/>
      </a:dk1>
      <a:lt1>
        <a:sysClr val="window" lastClr="FFFFFF"/>
      </a:lt1>
      <a:dk2>
        <a:srgbClr val="172934"/>
      </a:dk2>
      <a:lt2>
        <a:srgbClr val="E7E6E6"/>
      </a:lt2>
      <a:accent1>
        <a:srgbClr val="E30613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olent-ppt-template-newlogo-widescreen-highlander" id="{DD681362-A537-4766-ADDD-EAE0C1D8C12F}" vid="{22236B1B-48FF-47E3-828A-321E869D4683}"/>
    </a:ext>
  </a:extLst>
</a:theme>
</file>

<file path=ppt/theme/theme2.xml><?xml version="1.0" encoding="utf-8"?>
<a:theme xmlns:a="http://schemas.openxmlformats.org/drawingml/2006/main" name="1_Office Theme">
  <a:themeElements>
    <a:clrScheme name="Solent">
      <a:dk1>
        <a:srgbClr val="1D2136"/>
      </a:dk1>
      <a:lt1>
        <a:srgbClr val="FFFFFF"/>
      </a:lt1>
      <a:dk2>
        <a:srgbClr val="1D2136"/>
      </a:dk2>
      <a:lt2>
        <a:srgbClr val="FFFFFF"/>
      </a:lt2>
      <a:accent1>
        <a:srgbClr val="CD1423"/>
      </a:accent1>
      <a:accent2>
        <a:srgbClr val="1D2136"/>
      </a:accent2>
      <a:accent3>
        <a:srgbClr val="C6C745"/>
      </a:accent3>
      <a:accent4>
        <a:srgbClr val="FF4D00"/>
      </a:accent4>
      <a:accent5>
        <a:srgbClr val="01C3DE"/>
      </a:accent5>
      <a:accent6>
        <a:srgbClr val="C9267D"/>
      </a:accent6>
      <a:hlink>
        <a:srgbClr val="01C3DE"/>
      </a:hlink>
      <a:folHlink>
        <a:srgbClr val="1D213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5e41d0-45e3-4102-abd5-9e1af76469d3">
      <Terms xmlns="http://schemas.microsoft.com/office/infopath/2007/PartnerControls"/>
    </lcf76f155ced4ddcb4097134ff3c332f>
    <TaxCatchAll xmlns="31fcfb23-2f08-4854-959e-8cfba5bccd5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CCE434541EB914894B5C5C08C182B5B" ma:contentTypeVersion="15" ma:contentTypeDescription="Ein neues Dokument erstellen." ma:contentTypeScope="" ma:versionID="153897da135539f04a5531bead85ebd0">
  <xsd:schema xmlns:xsd="http://www.w3.org/2001/XMLSchema" xmlns:xs="http://www.w3.org/2001/XMLSchema" xmlns:p="http://schemas.microsoft.com/office/2006/metadata/properties" xmlns:ns2="8b5e41d0-45e3-4102-abd5-9e1af76469d3" xmlns:ns3="31fcfb23-2f08-4854-959e-8cfba5bccd5b" targetNamespace="http://schemas.microsoft.com/office/2006/metadata/properties" ma:root="true" ma:fieldsID="becac605ce5c1a015766f6df236fcb0e" ns2:_="" ns3:_="">
    <xsd:import namespace="8b5e41d0-45e3-4102-abd5-9e1af76469d3"/>
    <xsd:import namespace="31fcfb23-2f08-4854-959e-8cfba5bccd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5e41d0-45e3-4102-abd5-9e1af76469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d6e76d68-dafa-4272-aea9-2fd8efe669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cfb23-2f08-4854-959e-8cfba5bccd5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0b5aaa6-ba88-42b7-a084-b6f800624987}" ma:internalName="TaxCatchAll" ma:showField="CatchAllData" ma:web="31fcfb23-2f08-4854-959e-8cfba5bccd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A22486-EFA3-4FDE-8A23-26FE25267CCB}">
  <ds:schemaRefs>
    <ds:schemaRef ds:uri="http://schemas.microsoft.com/office/2006/metadata/properties"/>
    <ds:schemaRef ds:uri="http://schemas.microsoft.com/office/infopath/2007/PartnerControls"/>
    <ds:schemaRef ds:uri="8b5e41d0-45e3-4102-abd5-9e1af76469d3"/>
    <ds:schemaRef ds:uri="31fcfb23-2f08-4854-959e-8cfba5bccd5b"/>
  </ds:schemaRefs>
</ds:datastoreItem>
</file>

<file path=customXml/itemProps2.xml><?xml version="1.0" encoding="utf-8"?>
<ds:datastoreItem xmlns:ds="http://schemas.openxmlformats.org/officeDocument/2006/customXml" ds:itemID="{B522D372-59CF-4A6B-904C-88A72D3123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E6B45B-D449-4D1C-8EF8-94DC6063C2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5e41d0-45e3-4102-abd5-9e1af76469d3"/>
    <ds:schemaRef ds:uri="31fcfb23-2f08-4854-959e-8cfba5bccd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2167</TotalTime>
  <Words>320</Words>
  <Application>Microsoft Office PowerPoint</Application>
  <PresentationFormat>Breitbild</PresentationFormat>
  <Paragraphs>76</Paragraphs>
  <Slides>9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Welcome to the Solent Business School </vt:lpstr>
      <vt:lpstr>We are an excellent Business School</vt:lpstr>
      <vt:lpstr>What Southampton Offers</vt:lpstr>
      <vt:lpstr>Solent IMW</vt:lpstr>
      <vt:lpstr>PowerPoint-Präsentation</vt:lpstr>
      <vt:lpstr>Schedule</vt:lpstr>
      <vt:lpstr>PowerPoint-Präsentation</vt:lpstr>
      <vt:lpstr>Contact us</vt:lpstr>
      <vt:lpstr>Thank you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Southampton Solent University</dc:creator>
  <cp:lastModifiedBy>Pilar Garrido Sanz</cp:lastModifiedBy>
  <cp:revision>124</cp:revision>
  <dcterms:created xsi:type="dcterms:W3CDTF">2017-02-28T18:13:28Z</dcterms:created>
  <dcterms:modified xsi:type="dcterms:W3CDTF">2022-10-20T07:38:15Z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0x0101003CCE434541EB914894B5C5C08C182B5B</vt:lpwstr>
  </property>
  <property fmtid="{D5CDD505-2E9C-101B-9397-08002B2CF9AE}" pid="3" name="MSIP_Label_d1ffb6f5-a176-4d21-8b93-1cb00934c0de_Enabled">
    <vt:lpwstr>true</vt:lpwstr>
  </property>
  <property fmtid="{D5CDD505-2E9C-101B-9397-08002B2CF9AE}" pid="4" name="MSIP_Label_d1ffb6f5-a176-4d21-8b93-1cb00934c0de_SetDate">
    <vt:lpwstr>2022-10-20T07:38:15Z</vt:lpwstr>
  </property>
  <property fmtid="{D5CDD505-2E9C-101B-9397-08002B2CF9AE}" pid="5" name="MSIP_Label_d1ffb6f5-a176-4d21-8b93-1cb00934c0de_Method">
    <vt:lpwstr>Standard</vt:lpwstr>
  </property>
  <property fmtid="{D5CDD505-2E9C-101B-9397-08002B2CF9AE}" pid="6" name="MSIP_Label_d1ffb6f5-a176-4d21-8b93-1cb00934c0de_Name">
    <vt:lpwstr>d1ffb6f5-a176-4d21-8b93-1cb00934c0de</vt:lpwstr>
  </property>
  <property fmtid="{D5CDD505-2E9C-101B-9397-08002B2CF9AE}" pid="7" name="MSIP_Label_d1ffb6f5-a176-4d21-8b93-1cb00934c0de_SiteId">
    <vt:lpwstr>b5469280-80ef-40ad-963b-8976f4da58ba</vt:lpwstr>
  </property>
  <property fmtid="{D5CDD505-2E9C-101B-9397-08002B2CF9AE}" pid="8" name="MSIP_Label_d1ffb6f5-a176-4d21-8b93-1cb00934c0de_ActionId">
    <vt:lpwstr>0f48cd4f-0e3d-4442-9880-557f48cedc55</vt:lpwstr>
  </property>
  <property fmtid="{D5CDD505-2E9C-101B-9397-08002B2CF9AE}" pid="9" name="MSIP_Label_d1ffb6f5-a176-4d21-8b93-1cb00934c0de_ContentBits">
    <vt:lpwstr>0</vt:lpwstr>
  </property>
  <property fmtid="{D5CDD505-2E9C-101B-9397-08002B2CF9AE}" pid="10" name="MediaServiceImageTags">
    <vt:lpwstr/>
  </property>
</Properties>
</file>